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7772400" cy="10058400"/>
  <p:embeddedFontLst>
    <p:embeddedFont>
      <p:font typeface="Play"/>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g4RCkOlITgyDaBdZUhX5Px+tii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font" Target="fonts/Play-bold.fntdata"/><Relationship Id="rId21"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l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ellarchitected/latest/framework/welcome.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ellarchitected/latest/framework/welcome.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wellarchitected/latest/framework/welcome.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architecture/icon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Students: </a:t>
            </a:r>
            <a:r>
              <a:rPr b="0" lang="en-US" sz="1200">
                <a:solidFill>
                  <a:schemeClr val="dk1"/>
                </a:solidFill>
                <a:latin typeface="Calibri"/>
                <a:ea typeface="Calibri"/>
                <a:cs typeface="Calibri"/>
                <a:sym typeface="Calibri"/>
              </a:rPr>
              <a:t>Use this template to effectively present and communicate your group project to a broader audience. Your students can also use this presentation as a portfolio of their work to demonstrate their cloud skills.</a:t>
            </a:r>
            <a:endParaRPr/>
          </a:p>
          <a:p>
            <a:pPr indent="0" lvl="0" marL="0" rtl="0" algn="l">
              <a:spcBef>
                <a:spcPts val="0"/>
              </a:spcBef>
              <a:spcAft>
                <a:spcPts val="0"/>
              </a:spcAft>
              <a:buNone/>
            </a:pPr>
            <a:r>
              <a:rPr b="0" lang="en-US" sz="1200">
                <a:solidFill>
                  <a:schemeClr val="dk1"/>
                </a:solidFill>
                <a:latin typeface="Calibri"/>
                <a:ea typeface="Calibri"/>
                <a:cs typeface="Calibri"/>
                <a:sym typeface="Calibri"/>
              </a:rPr>
              <a:t>The presentation structure is listed below. The total time may vary depending on the activities your team wants to include. For example, your team may to provide a high-level walkthrough of your work solutions versus a deep-dive into why or how your team chose certain services and the steps of building the architectures.    </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Suggested timing for a 10-minute presentation:</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Introduction – 1 minute</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Business scenario overview – 1 minute</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Solution overview – 2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Architecture diagram of the solution – 2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Demo – 3 minutes</a:t>
            </a:r>
            <a:endParaRPr/>
          </a:p>
          <a:p>
            <a:pPr indent="-171450" lvl="0" marL="17145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Lessons learned – 1 minute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7: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demo, guide the audience through the two to three most important benefits of the solution and how it addresses the requirements.</a:t>
            </a:r>
            <a:endParaRPr/>
          </a:p>
          <a:p>
            <a:pPr indent="0" lvl="0" marL="0" rtl="0" algn="l">
              <a:spcBef>
                <a:spcPts val="0"/>
              </a:spcBef>
              <a:spcAft>
                <a:spcPts val="0"/>
              </a:spcAft>
              <a:buNone/>
            </a:pPr>
            <a:r>
              <a:rPr lang="en-US"/>
              <a:t>Your demo materials can be screen captures, recordings, a link to your final solution, and/or a link to AWS console.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8: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8: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Describe any challenges that you encountered and how you overcame those challenges.</a:t>
            </a:r>
            <a:endParaRPr/>
          </a:p>
          <a:p>
            <a:pPr indent="0" lvl="0" marL="0" rtl="0" algn="l">
              <a:spcBef>
                <a:spcPts val="0"/>
              </a:spcBef>
              <a:spcAft>
                <a:spcPts val="0"/>
              </a:spcAft>
              <a:buNone/>
            </a:pPr>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Describe any new skills that you learned from this project. </a:t>
            </a:r>
            <a:endParaRPr/>
          </a:p>
          <a:p>
            <a:pPr indent="0" lvl="0" marL="0" rtl="0" algn="l">
              <a:spcBef>
                <a:spcPts val="0"/>
              </a:spcBef>
              <a:spcAft>
                <a:spcPts val="0"/>
              </a:spcAft>
              <a:buNone/>
            </a:pPr>
            <a:r>
              <a:rPr lang="en-US"/>
              <a:t>For example: “I learned how to set up auto scaling correctly so my resources were automatically adjusted and allocated at the lowest possible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Discuss any future, out-of-scope use cases in the next steps.</a:t>
            </a:r>
            <a:endParaRPr/>
          </a:p>
          <a:p>
            <a:pPr indent="0" lvl="0" marL="0" rtl="0" algn="l">
              <a:spcBef>
                <a:spcPts val="0"/>
              </a:spcBef>
              <a:spcAft>
                <a:spcPts val="0"/>
              </a:spcAft>
              <a:buNone/>
            </a:pPr>
            <a:r>
              <a:rPr lang="en-US"/>
              <a:t>For example: “I would like to scale out the web application so that multiple departments can use it.”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42ebf56e1_0_35: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2a42ebf56e1_0_35: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Describe any challenges that you encountered and how you overcame those challenges.</a:t>
            </a:r>
            <a:endParaRPr/>
          </a:p>
          <a:p>
            <a:pPr indent="0" lvl="0" marL="0" rtl="0" algn="l">
              <a:spcBef>
                <a:spcPts val="0"/>
              </a:spcBef>
              <a:spcAft>
                <a:spcPts val="0"/>
              </a:spcAft>
              <a:buNone/>
            </a:pPr>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Describe any new skills that you learned from this project. </a:t>
            </a:r>
            <a:endParaRPr/>
          </a:p>
          <a:p>
            <a:pPr indent="0" lvl="0" marL="0" rtl="0" algn="l">
              <a:spcBef>
                <a:spcPts val="0"/>
              </a:spcBef>
              <a:spcAft>
                <a:spcPts val="0"/>
              </a:spcAft>
              <a:buNone/>
            </a:pPr>
            <a:r>
              <a:rPr lang="en-US"/>
              <a:t>For example: “I learned how to set up auto scaling correctly so my resources were automatically adjusted and allocated at the lowest possible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Discuss any future, out-of-scope use cases in the next steps.</a:t>
            </a:r>
            <a:endParaRPr/>
          </a:p>
          <a:p>
            <a:pPr indent="0" lvl="0" marL="0" rtl="0" algn="l">
              <a:spcBef>
                <a:spcPts val="0"/>
              </a:spcBef>
              <a:spcAft>
                <a:spcPts val="0"/>
              </a:spcAft>
              <a:buNone/>
            </a:pPr>
            <a:r>
              <a:rPr lang="en-US"/>
              <a:t>For example: “I would like to scale out the web application so that multiple departments can use it.”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a42ebf56e1_0_4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a42ebf56e1_0_42: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Describe any challenges that you encountered and how you overcame those challenges.</a:t>
            </a:r>
            <a:endParaRPr/>
          </a:p>
          <a:p>
            <a:pPr indent="0" lvl="0" marL="0" rtl="0" algn="l">
              <a:spcBef>
                <a:spcPts val="0"/>
              </a:spcBef>
              <a:spcAft>
                <a:spcPts val="0"/>
              </a:spcAft>
              <a:buNone/>
            </a:pPr>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Describe any new skills that you learned from this project. </a:t>
            </a:r>
            <a:endParaRPr/>
          </a:p>
          <a:p>
            <a:pPr indent="0" lvl="0" marL="0" rtl="0" algn="l">
              <a:spcBef>
                <a:spcPts val="0"/>
              </a:spcBef>
              <a:spcAft>
                <a:spcPts val="0"/>
              </a:spcAft>
              <a:buNone/>
            </a:pPr>
            <a:r>
              <a:rPr lang="en-US"/>
              <a:t>For example: “I learned how to set up auto scaling correctly so my resources were automatically adjusted and allocated at the lowest possible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Discuss any future, out-of-scope use cases in the next steps.</a:t>
            </a:r>
            <a:endParaRPr/>
          </a:p>
          <a:p>
            <a:pPr indent="0" lvl="0" marL="0" rtl="0" algn="l">
              <a:spcBef>
                <a:spcPts val="0"/>
              </a:spcBef>
              <a:spcAft>
                <a:spcPts val="0"/>
              </a:spcAft>
              <a:buNone/>
            </a:pPr>
            <a:r>
              <a:rPr lang="en-US"/>
              <a:t>For example: “I would like to scale out the web application so that multiple departments can use it.”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9:notes"/>
          <p:cNvSpPr txBox="1"/>
          <p:nvPr>
            <p:ph idx="1" type="body"/>
          </p:nvPr>
        </p:nvSpPr>
        <p:spPr>
          <a:xfrm>
            <a:off x="317500" y="3810000"/>
            <a:ext cx="7112000" cy="539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Define the problem or opportunity that you are addressing. Include pictures, figures, and statistics to help the audience better conceptualize the problem or opportunity.</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a:t>Specify who your users or customers are and why they care..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List any specific business requirements that you are addressing.</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Note: </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good overview succinctly defines the problem and opportunity statement. For example: “Customers with media files, such as retail companies, need an easy and cost-effective way to analyze photos and videos of their inventory.”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below standard overview is too verbose, technical, or not specific. For example: “The most common media files are .jpg and .mp4. Companies have media files of their inventory.”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a42ebf56e1_0_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2a42ebf56e1_0_0: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Define the problem or opportunity that you are addressing. Include pictures, figures, and statistics to help the audience better conceptualize the problem or opportunity.</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a:t>Specify who your users or customers are and why they care..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List any specific business requirements that you are addressing.</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Note: </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good overview succinctly defines the problem and opportunity statement. For example: “Customers with media files, such as retail companies, need an easy and cost-effective way to analyze photos and videos of their inventory.”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below standard overview is too verbose, technical, or not specific. For example: “The most common media files are .jpg and .mp4. Companies have media files of their inventory.”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42ebf56e1_0_10: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g2a42ebf56e1_0_10: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Define the problem or opportunity that you are addressing. Include pictures, figures, and statistics to help the audience better conceptualize the problem or opportunity.</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a:t>Specify who your users or customers are and why they care..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List any specific business requirements that you are addressing.</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Note: </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good overview succinctly defines the problem and opportunity statement. For example: “Customers with media files, such as retail companies, need an easy and cost-effective way to analyze photos and videos of their inventory.”</a:t>
            </a:r>
            <a:endParaRPr/>
          </a:p>
          <a:p>
            <a:pPr indent="-171450" lvl="0" marL="171450" rtl="0" algn="l">
              <a:spcBef>
                <a:spcPts val="0"/>
              </a:spcBef>
              <a:spcAft>
                <a:spcPts val="0"/>
              </a:spcAft>
              <a:buClr>
                <a:schemeClr val="dk1"/>
              </a:buClr>
              <a:buSzPts val="1200"/>
              <a:buFont typeface="Arial"/>
              <a:buChar char="•"/>
            </a:pPr>
            <a:r>
              <a:rPr b="0" i="0" lang="en-US" sz="1200">
                <a:solidFill>
                  <a:schemeClr val="dk1"/>
                </a:solidFill>
                <a:latin typeface="Calibri"/>
                <a:ea typeface="Calibri"/>
                <a:cs typeface="Calibri"/>
                <a:sym typeface="Calibri"/>
              </a:rPr>
              <a:t>A below standard overview is too verbose, technical, or not specific. For example: “The most common media files are .jpg and .mp4. Companies have media files of their inventory.”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notes"/>
          <p:cNvSpPr txBox="1"/>
          <p:nvPr>
            <p:ph idx="1" type="body"/>
          </p:nvPr>
        </p:nvSpPr>
        <p:spPr>
          <a:xfrm>
            <a:off x="317500" y="3810000"/>
            <a:ext cx="7112000" cy="558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at a high level what you have built. </a:t>
            </a:r>
            <a:endParaRPr/>
          </a:p>
          <a:p>
            <a:pPr indent="0" lvl="0" marL="0" rtl="0" algn="l">
              <a:spcBef>
                <a:spcPts val="0"/>
              </a:spcBef>
              <a:spcAft>
                <a:spcPts val="0"/>
              </a:spcAft>
              <a:buNone/>
            </a:pPr>
            <a:r>
              <a:rPr lang="en-US"/>
              <a:t>For example: “Our team built a web application for a company to host their blog.“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why you chose certain parts of the solutions and any tradeoffs that you made. Focus on how you designed the solutions and how you applied the AWS Well-Architected Framework as part of the process (AWS Well-Architected Framework: </a:t>
            </a:r>
            <a:r>
              <a:rPr lang="en-US" u="sng">
                <a:solidFill>
                  <a:schemeClr val="hlink"/>
                </a:solidFill>
                <a:hlinkClick r:id="rId2"/>
              </a:rPr>
              <a:t>https://docs.aws.amazon.com/wellarchitected/latest/framework/welcome.html</a:t>
            </a:r>
            <a:r>
              <a:rPr lang="en-US"/>
              <a:t>). </a:t>
            </a:r>
            <a:endParaRPr/>
          </a:p>
          <a:p>
            <a:pPr indent="0" lvl="0" marL="0" rtl="0" algn="l">
              <a:spcBef>
                <a:spcPts val="0"/>
              </a:spcBef>
              <a:spcAft>
                <a:spcPts val="0"/>
              </a:spcAft>
              <a:buNone/>
            </a:pPr>
            <a:r>
              <a:rPr lang="en-US"/>
              <a:t>For example: “Our team configured load balancers and auto scaling to make the application highly available and 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 the use cases that you are addressing. Think about who your users are and how they would want to interact with your solution to solve their problem. </a:t>
            </a:r>
            <a:endParaRPr/>
          </a:p>
          <a:p>
            <a:pPr indent="0" lvl="0" marL="0" rtl="0" algn="l">
              <a:spcBef>
                <a:spcPts val="0"/>
              </a:spcBef>
              <a:spcAft>
                <a:spcPts val="0"/>
              </a:spcAft>
              <a:buNone/>
            </a:pPr>
            <a:r>
              <a:rPr lang="en-US"/>
              <a:t>For example: “Users can view, upload, edit, and delete blog posts. Administrators can approve blog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the use cases that you addressed as part of the minimum viable product (MVP) that you scoped and built.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Note:</a:t>
            </a:r>
            <a:endParaRPr/>
          </a:p>
          <a:p>
            <a:pPr indent="-171450" lvl="0" marL="171450" rtl="0" algn="l">
              <a:spcBef>
                <a:spcPts val="0"/>
              </a:spcBef>
              <a:spcAft>
                <a:spcPts val="0"/>
              </a:spcAft>
              <a:buClr>
                <a:schemeClr val="dk1"/>
              </a:buClr>
              <a:buSzPts val="1200"/>
              <a:buFont typeface="Arial"/>
              <a:buChar char="•"/>
            </a:pPr>
            <a:r>
              <a:rPr lang="en-US"/>
              <a:t>An above-bar description is concise and includes the most important benefits. For example: “The solution allows customers to quickly upload, store, and search large catalogs of images and videos in Amazon S3.”</a:t>
            </a:r>
            <a:endParaRPr/>
          </a:p>
          <a:p>
            <a:pPr indent="-171450" lvl="0" marL="171450" rtl="0" algn="l">
              <a:spcBef>
                <a:spcPts val="0"/>
              </a:spcBef>
              <a:spcAft>
                <a:spcPts val="0"/>
              </a:spcAft>
              <a:buClr>
                <a:schemeClr val="dk1"/>
              </a:buClr>
              <a:buSzPts val="1200"/>
              <a:buFont typeface="Arial"/>
              <a:buChar char="•"/>
            </a:pPr>
            <a:r>
              <a:rPr lang="en-US"/>
              <a:t>A below-bar description is too detailed or not specific. For example: “Our solution analyzes media files.”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42ebf56e1_0_19: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2a42ebf56e1_0_19: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at a high level what you have built. </a:t>
            </a:r>
            <a:endParaRPr/>
          </a:p>
          <a:p>
            <a:pPr indent="0" lvl="0" marL="0" rtl="0" algn="l">
              <a:spcBef>
                <a:spcPts val="0"/>
              </a:spcBef>
              <a:spcAft>
                <a:spcPts val="0"/>
              </a:spcAft>
              <a:buNone/>
            </a:pPr>
            <a:r>
              <a:rPr lang="en-US"/>
              <a:t>For example: “Our team built a web application for a company to host their blog.“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why you chose certain parts of the solutions and any tradeoffs that you made. Focus on how you designed the solutions and how you applied the AWS Well-Architected Framework as part of the process (AWS Well-Architected Framework: </a:t>
            </a:r>
            <a:r>
              <a:rPr lang="en-US" u="sng">
                <a:solidFill>
                  <a:schemeClr val="hlink"/>
                </a:solidFill>
                <a:hlinkClick r:id="rId2"/>
              </a:rPr>
              <a:t>https://docs.aws.amazon.com/wellarchitected/latest/framework/welcome.html</a:t>
            </a:r>
            <a:r>
              <a:rPr lang="en-US"/>
              <a:t>). </a:t>
            </a:r>
            <a:endParaRPr/>
          </a:p>
          <a:p>
            <a:pPr indent="0" lvl="0" marL="0" rtl="0" algn="l">
              <a:spcBef>
                <a:spcPts val="0"/>
              </a:spcBef>
              <a:spcAft>
                <a:spcPts val="0"/>
              </a:spcAft>
              <a:buNone/>
            </a:pPr>
            <a:r>
              <a:rPr lang="en-US"/>
              <a:t>For example: “Our team configured load balancers and auto scaling to make the application highly available and 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 the use cases that you are addressing. Think about who your users are and how they would want to interact with your solution to solve their problem. </a:t>
            </a:r>
            <a:endParaRPr/>
          </a:p>
          <a:p>
            <a:pPr indent="0" lvl="0" marL="0" rtl="0" algn="l">
              <a:spcBef>
                <a:spcPts val="0"/>
              </a:spcBef>
              <a:spcAft>
                <a:spcPts val="0"/>
              </a:spcAft>
              <a:buNone/>
            </a:pPr>
            <a:r>
              <a:rPr lang="en-US"/>
              <a:t>For example: “Users can view, upload, edit, and delete blog posts. Administrators can approve blog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the use cases that you addressed as part of the minimum viable product (MVP) that you scoped and built.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Note:</a:t>
            </a:r>
            <a:endParaRPr/>
          </a:p>
          <a:p>
            <a:pPr indent="-171450" lvl="0" marL="171450" rtl="0" algn="l">
              <a:spcBef>
                <a:spcPts val="0"/>
              </a:spcBef>
              <a:spcAft>
                <a:spcPts val="0"/>
              </a:spcAft>
              <a:buClr>
                <a:schemeClr val="dk1"/>
              </a:buClr>
              <a:buSzPts val="1200"/>
              <a:buFont typeface="Arial"/>
              <a:buChar char="•"/>
            </a:pPr>
            <a:r>
              <a:rPr lang="en-US"/>
              <a:t>An above-bar description is concise and includes the most important benefits. For example: “The solution allows customers to quickly upload, store, and search large catalogs of images and videos in Amazon S3.”</a:t>
            </a:r>
            <a:endParaRPr/>
          </a:p>
          <a:p>
            <a:pPr indent="-171450" lvl="0" marL="171450" rtl="0" algn="l">
              <a:spcBef>
                <a:spcPts val="0"/>
              </a:spcBef>
              <a:spcAft>
                <a:spcPts val="0"/>
              </a:spcAft>
              <a:buClr>
                <a:schemeClr val="dk1"/>
              </a:buClr>
              <a:buSzPts val="1200"/>
              <a:buFont typeface="Arial"/>
              <a:buChar char="•"/>
            </a:pPr>
            <a:r>
              <a:rPr lang="en-US"/>
              <a:t>A below-bar description is too detailed or not specific. For example: “Our solution analyzes media files.”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a42ebf56e1_0_27: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2a42ebf56e1_0_27: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Explain at a high level what you have built. </a:t>
            </a:r>
            <a:endParaRPr/>
          </a:p>
          <a:p>
            <a:pPr indent="0" lvl="0" marL="0" rtl="0" algn="l">
              <a:spcBef>
                <a:spcPts val="0"/>
              </a:spcBef>
              <a:spcAft>
                <a:spcPts val="0"/>
              </a:spcAft>
              <a:buNone/>
            </a:pPr>
            <a:r>
              <a:rPr lang="en-US"/>
              <a:t>For example: “Our team built a web application for a company to host their blog.“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why you chose certain parts of the solutions and any tradeoffs that you made. Focus on how you designed the solutions and how you applied the AWS Well-Architected Framework as part of the process (AWS Well-Architected Framework: </a:t>
            </a:r>
            <a:r>
              <a:rPr lang="en-US" u="sng">
                <a:solidFill>
                  <a:schemeClr val="hlink"/>
                </a:solidFill>
                <a:hlinkClick r:id="rId2"/>
              </a:rPr>
              <a:t>https://docs.aws.amazon.com/wellarchitected/latest/framework/welcome.html</a:t>
            </a:r>
            <a:r>
              <a:rPr lang="en-US"/>
              <a:t>). </a:t>
            </a:r>
            <a:endParaRPr/>
          </a:p>
          <a:p>
            <a:pPr indent="0" lvl="0" marL="0" rtl="0" algn="l">
              <a:spcBef>
                <a:spcPts val="0"/>
              </a:spcBef>
              <a:spcAft>
                <a:spcPts val="0"/>
              </a:spcAft>
              <a:buNone/>
            </a:pPr>
            <a:r>
              <a:rPr lang="en-US"/>
              <a:t>For example: “Our team configured load balancers and auto scaling to make the application highly available and reliable.”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 the use cases that you are addressing. Think about who your users are and how they would want to interact with your solution to solve their problem. </a:t>
            </a:r>
            <a:endParaRPr/>
          </a:p>
          <a:p>
            <a:pPr indent="0" lvl="0" marL="0" rtl="0" algn="l">
              <a:spcBef>
                <a:spcPts val="0"/>
              </a:spcBef>
              <a:spcAft>
                <a:spcPts val="0"/>
              </a:spcAft>
              <a:buNone/>
            </a:pPr>
            <a:r>
              <a:rPr lang="en-US"/>
              <a:t>For example: “Users can view, upload, edit, and delete blog posts. Administrators can approve blog posts.”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Talk about the use cases that you addressed as part of the minimum viable product (MVP) that you scoped and built.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Note:</a:t>
            </a:r>
            <a:endParaRPr/>
          </a:p>
          <a:p>
            <a:pPr indent="-171450" lvl="0" marL="171450" rtl="0" algn="l">
              <a:spcBef>
                <a:spcPts val="0"/>
              </a:spcBef>
              <a:spcAft>
                <a:spcPts val="0"/>
              </a:spcAft>
              <a:buClr>
                <a:schemeClr val="dk1"/>
              </a:buClr>
              <a:buSzPts val="1200"/>
              <a:buFont typeface="Arial"/>
              <a:buChar char="•"/>
            </a:pPr>
            <a:r>
              <a:rPr lang="en-US"/>
              <a:t>An above-bar description is concise and includes the most important benefits. For example: “The solution allows customers to quickly upload, store, and search large catalogs of images and videos in Amazon S3.”</a:t>
            </a:r>
            <a:endParaRPr/>
          </a:p>
          <a:p>
            <a:pPr indent="-171450" lvl="0" marL="171450" rtl="0" algn="l">
              <a:spcBef>
                <a:spcPts val="0"/>
              </a:spcBef>
              <a:spcAft>
                <a:spcPts val="0"/>
              </a:spcAft>
              <a:buClr>
                <a:schemeClr val="dk1"/>
              </a:buClr>
              <a:buSzPts val="1200"/>
              <a:buFont typeface="Arial"/>
              <a:buChar char="•"/>
            </a:pPr>
            <a:r>
              <a:rPr lang="en-US"/>
              <a:t>A below-bar description is too detailed or not specific. For example: “Our solution analyzes media files.”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a55c727967_0_1:notes"/>
          <p:cNvSpPr/>
          <p:nvPr>
            <p:ph idx="2" type="sldImg"/>
          </p:nvPr>
        </p:nvSpPr>
        <p:spPr>
          <a:xfrm>
            <a:off x="1143000" y="635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2a55c727967_0_1:notes"/>
          <p:cNvSpPr txBox="1"/>
          <p:nvPr>
            <p:ph idx="1" type="body"/>
          </p:nvPr>
        </p:nvSpPr>
        <p:spPr>
          <a:xfrm>
            <a:off x="317500" y="3810000"/>
            <a:ext cx="7112100" cy="558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Note: </a:t>
            </a:r>
            <a:r>
              <a:rPr lang="en-US"/>
              <a:t>Remove this slide from your final presentation. </a:t>
            </a:r>
            <a:endParaRPr/>
          </a:p>
          <a:p>
            <a:pPr indent="0" lvl="0" marL="0" rtl="0" algn="l">
              <a:spcBef>
                <a:spcPts val="0"/>
              </a:spcBef>
              <a:spcAft>
                <a:spcPts val="0"/>
              </a:spcAft>
              <a:buNone/>
            </a:pPr>
            <a:r>
              <a:rPr lang="en-US"/>
              <a:t>This example architecture diagram shows a solution to configure a webhook to link Git with AWS. You can find this example in the Toolkits for PowerPoint at </a:t>
            </a:r>
            <a:r>
              <a:rPr lang="en-US" u="sng">
                <a:solidFill>
                  <a:schemeClr val="hlink"/>
                </a:solidFill>
                <a:hlinkClick r:id="rId2"/>
              </a:rPr>
              <a:t>https://aws.amazon.com/architecture/icons</a:t>
            </a:r>
            <a:r>
              <a:rPr lang="en-US"/>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notes"/>
          <p:cNvSpPr txBox="1"/>
          <p:nvPr>
            <p:ph idx="1" type="body"/>
          </p:nvPr>
        </p:nvSpPr>
        <p:spPr>
          <a:xfrm>
            <a:off x="317500" y="3810000"/>
            <a:ext cx="7112000" cy="5588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notes"/>
          <p:cNvSpPr/>
          <p:nvPr>
            <p:ph idx="2" type="sldImg"/>
          </p:nvPr>
        </p:nvSpPr>
        <p:spPr>
          <a:xfrm>
            <a:off x="1143000" y="635000"/>
            <a:ext cx="5486400" cy="308682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1"/>
          <p:cNvSpPr txBox="1"/>
          <p:nvPr>
            <p:ph type="title"/>
          </p:nvPr>
        </p:nvSpPr>
        <p:spPr>
          <a:xfrm>
            <a:off x="457200" y="1051560"/>
            <a:ext cx="11375136"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1"/>
          <p:cNvSpPr txBox="1"/>
          <p:nvPr>
            <p:ph idx="1" type="body"/>
          </p:nvPr>
        </p:nvSpPr>
        <p:spPr>
          <a:xfrm>
            <a:off x="457200" y="2772920"/>
            <a:ext cx="5500255" cy="175564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15" name="Google Shape;15;p1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2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20"/>
          <p:cNvSpPr txBox="1"/>
          <p:nvPr>
            <p:ph type="title"/>
          </p:nvPr>
        </p:nvSpPr>
        <p:spPr>
          <a:xfrm>
            <a:off x="365760" y="1709738"/>
            <a:ext cx="11472013" cy="360984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Play"/>
              <a:buNone/>
              <a:defRPr sz="40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0"/>
          <p:cNvSpPr txBox="1"/>
          <p:nvPr>
            <p:ph idx="1" type="body"/>
          </p:nvPr>
        </p:nvSpPr>
        <p:spPr>
          <a:xfrm>
            <a:off x="365760" y="5319584"/>
            <a:ext cx="11472013" cy="77006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sz="2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0" name="Google Shape;60;p20"/>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showMasterSp="0">
  <p:cSld name="Topic Introduction">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2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21"/>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F1F3F3"/>
              </a:buClr>
              <a:buSzPts val="3600"/>
              <a:buFont typeface="Play"/>
              <a:buNone/>
              <a:defRPr sz="3600">
                <a:solidFill>
                  <a:srgbClr val="F1F3F3"/>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1"/>
          <p:cNvSpPr txBox="1"/>
          <p:nvPr>
            <p:ph idx="1" type="body"/>
          </p:nvPr>
        </p:nvSpPr>
        <p:spPr>
          <a:xfrm>
            <a:off x="246888" y="2434960"/>
            <a:ext cx="4060392" cy="3657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F1F3F3"/>
              </a:buClr>
              <a:buSzPts val="2800"/>
              <a:buNone/>
              <a:defRPr>
                <a:solidFill>
                  <a:srgbClr val="F1F3F3"/>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1"/>
          <p:cNvSpPr txBox="1"/>
          <p:nvPr>
            <p:ph idx="2" type="body"/>
          </p:nvPr>
        </p:nvSpPr>
        <p:spPr>
          <a:xfrm>
            <a:off x="4592635" y="292099"/>
            <a:ext cx="7239701" cy="6142651"/>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6" name="Google Shape;66;p21"/>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 and Code">
    <p:bg>
      <p:bgPr>
        <a:solidFill>
          <a:schemeClr val="lt1"/>
        </a:solidFill>
      </p:bgPr>
    </p:bg>
    <p:spTree>
      <p:nvGrpSpPr>
        <p:cNvPr id="67" name="Shape 67"/>
        <p:cNvGrpSpPr/>
        <p:nvPr/>
      </p:nvGrpSpPr>
      <p:grpSpPr>
        <a:xfrm>
          <a:off x="0" y="0"/>
          <a:ext cx="0" cy="0"/>
          <a:chOff x="0" y="0"/>
          <a:chExt cx="0" cy="0"/>
        </a:xfrm>
      </p:grpSpPr>
      <p:sp>
        <p:nvSpPr>
          <p:cNvPr id="68" name="Google Shape;68;p2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2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2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1" name="Google Shape;71;p2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Column, and Small Picture">
  <p:cSld name="Title, Text Column, and Small Picture">
    <p:bg>
      <p:bgPr>
        <a:solidFill>
          <a:schemeClr val="lt1"/>
        </a:solidFill>
      </p:bgPr>
    </p:bg>
    <p:spTree>
      <p:nvGrpSpPr>
        <p:cNvPr id="72" name="Shape 72"/>
        <p:cNvGrpSpPr/>
        <p:nvPr/>
      </p:nvGrpSpPr>
      <p:grpSpPr>
        <a:xfrm>
          <a:off x="0" y="0"/>
          <a:ext cx="0" cy="0"/>
          <a:chOff x="0" y="0"/>
          <a:chExt cx="0" cy="0"/>
        </a:xfrm>
      </p:grpSpPr>
      <p:sp>
        <p:nvSpPr>
          <p:cNvPr id="73" name="Google Shape;73;p2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2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5" name="Google Shape;75;p2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76" name="Google Shape;76;p23"/>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p:nvPr>
            <p:ph idx="2" type="pic"/>
          </p:nvPr>
        </p:nvSpPr>
        <p:spPr>
          <a:xfrm>
            <a:off x="8498586" y="2276856"/>
            <a:ext cx="2971800" cy="2971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Text, and Small Picture">
  <p:cSld name="Title, Header, Text, and Small Picture">
    <p:bg>
      <p:bgPr>
        <a:solidFill>
          <a:schemeClr val="lt1"/>
        </a:solidFill>
      </p:bgPr>
    </p:bg>
    <p:spTree>
      <p:nvGrpSpPr>
        <p:cNvPr id="78" name="Shape 78"/>
        <p:cNvGrpSpPr/>
        <p:nvPr/>
      </p:nvGrpSpPr>
      <p:grpSpPr>
        <a:xfrm>
          <a:off x="0" y="0"/>
          <a:ext cx="0" cy="0"/>
          <a:chOff x="0" y="0"/>
          <a:chExt cx="0" cy="0"/>
        </a:xfrm>
      </p:grpSpPr>
      <p:sp>
        <p:nvSpPr>
          <p:cNvPr id="79" name="Google Shape;79;p2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24"/>
          <p:cNvSpPr txBox="1"/>
          <p:nvPr>
            <p:ph type="title"/>
          </p:nvPr>
        </p:nvSpPr>
        <p:spPr>
          <a:xfrm>
            <a:off x="362712"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 name="Google Shape;81;p24"/>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82" name="Google Shape;82;p24"/>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4"/>
          <p:cNvSpPr txBox="1"/>
          <p:nvPr>
            <p:ph idx="2" type="body"/>
          </p:nvPr>
        </p:nvSpPr>
        <p:spPr>
          <a:xfrm>
            <a:off x="365760" y="1563624"/>
            <a:ext cx="7644384" cy="48737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4"/>
          <p:cNvSpPr/>
          <p:nvPr>
            <p:ph idx="3" type="pic"/>
          </p:nvPr>
        </p:nvSpPr>
        <p:spPr>
          <a:xfrm>
            <a:off x="8498586" y="2276856"/>
            <a:ext cx="2971800" cy="2971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1" type="picTx">
  <p:cSld name="PICTURE_WITH_CAPTION_TEXT">
    <p:bg>
      <p:bgPr>
        <a:solidFill>
          <a:schemeClr val="lt1"/>
        </a:solidFill>
      </p:bgPr>
    </p:bg>
    <p:spTree>
      <p:nvGrpSpPr>
        <p:cNvPr id="85" name="Shape 85"/>
        <p:cNvGrpSpPr/>
        <p:nvPr/>
      </p:nvGrpSpPr>
      <p:grpSpPr>
        <a:xfrm>
          <a:off x="0" y="0"/>
          <a:ext cx="0" cy="0"/>
          <a:chOff x="0" y="0"/>
          <a:chExt cx="0" cy="0"/>
        </a:xfrm>
      </p:grpSpPr>
      <p:grpSp>
        <p:nvGrpSpPr>
          <p:cNvPr id="86" name="Google Shape;86;p25"/>
          <p:cNvGrpSpPr/>
          <p:nvPr/>
        </p:nvGrpSpPr>
        <p:grpSpPr>
          <a:xfrm>
            <a:off x="365759" y="1028377"/>
            <a:ext cx="11484864" cy="5509260"/>
            <a:chOff x="365759" y="1028377"/>
            <a:chExt cx="11484864" cy="5509260"/>
          </a:xfrm>
        </p:grpSpPr>
        <p:pic>
          <p:nvPicPr>
            <p:cNvPr id="87" name="Google Shape;87;p25"/>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88" name="Google Shape;88;p25"/>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89" name="Google Shape;89;p2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2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5"/>
          <p:cNvSpPr/>
          <p:nvPr>
            <p:ph idx="2" type="pic"/>
          </p:nvPr>
        </p:nvSpPr>
        <p:spPr>
          <a:xfrm>
            <a:off x="531884" y="2182807"/>
            <a:ext cx="2286000" cy="2286000"/>
          </a:xfrm>
          <a:prstGeom prst="rect">
            <a:avLst/>
          </a:prstGeom>
          <a:noFill/>
          <a:ln>
            <a:noFill/>
          </a:ln>
        </p:spPr>
      </p:sp>
      <p:sp>
        <p:nvSpPr>
          <p:cNvPr id="92" name="Google Shape;92;p25"/>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5"/>
          <p:cNvSpPr txBox="1"/>
          <p:nvPr>
            <p:ph idx="3" type="body"/>
          </p:nvPr>
        </p:nvSpPr>
        <p:spPr>
          <a:xfrm>
            <a:off x="3118104" y="1097280"/>
            <a:ext cx="8714232" cy="5330952"/>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0"/>
              </a:spcBef>
              <a:spcAft>
                <a:spcPts val="0"/>
              </a:spcAft>
              <a:buClr>
                <a:srgbClr val="232F3E"/>
              </a:buClr>
              <a:buSzPts val="3200"/>
              <a:buChar char="•"/>
              <a:defRPr sz="3200">
                <a:solidFill>
                  <a:srgbClr val="232F3E"/>
                </a:solidFill>
              </a:defRPr>
            </a:lvl1pPr>
            <a:lvl2pPr indent="-406400" lvl="1" marL="914400" algn="l">
              <a:lnSpc>
                <a:spcPct val="100000"/>
              </a:lnSpc>
              <a:spcBef>
                <a:spcPts val="1200"/>
              </a:spcBef>
              <a:spcAft>
                <a:spcPts val="0"/>
              </a:spcAft>
              <a:buClr>
                <a:srgbClr val="232F3E"/>
              </a:buClr>
              <a:buSzPts val="2800"/>
              <a:buChar char="•"/>
              <a:defRPr sz="2800">
                <a:solidFill>
                  <a:srgbClr val="232F3E"/>
                </a:solidFill>
              </a:defRPr>
            </a:lvl2pPr>
            <a:lvl3pPr indent="-381000" lvl="2" marL="1371600" algn="l">
              <a:lnSpc>
                <a:spcPct val="100000"/>
              </a:lnSpc>
              <a:spcBef>
                <a:spcPts val="1200"/>
              </a:spcBef>
              <a:spcAft>
                <a:spcPts val="0"/>
              </a:spcAft>
              <a:buClr>
                <a:srgbClr val="232F3E"/>
              </a:buClr>
              <a:buSzPts val="2400"/>
              <a:buChar char="•"/>
              <a:defRPr sz="2400">
                <a:solidFill>
                  <a:srgbClr val="232F3E"/>
                </a:solidFill>
              </a:defRPr>
            </a:lvl3pPr>
            <a:lvl4pPr indent="-355600" lvl="3" marL="1828800" algn="l">
              <a:lnSpc>
                <a:spcPct val="100000"/>
              </a:lnSpc>
              <a:spcBef>
                <a:spcPts val="1200"/>
              </a:spcBef>
              <a:spcAft>
                <a:spcPts val="0"/>
              </a:spcAft>
              <a:buClr>
                <a:srgbClr val="232F3E"/>
              </a:buClr>
              <a:buSzPts val="2000"/>
              <a:buChar char="•"/>
              <a:defRPr sz="2000">
                <a:solidFill>
                  <a:srgbClr val="232F3E"/>
                </a:solidFill>
              </a:defRPr>
            </a:lvl4pPr>
            <a:lvl5pPr indent="-355600" lvl="4" marL="2286000" algn="l">
              <a:lnSpc>
                <a:spcPct val="100000"/>
              </a:lnSpc>
              <a:spcBef>
                <a:spcPts val="1200"/>
              </a:spcBef>
              <a:spcAft>
                <a:spcPts val="0"/>
              </a:spcAft>
              <a:buClr>
                <a:srgbClr val="232F3E"/>
              </a:buClr>
              <a:buSzPts val="2000"/>
              <a:buChar char="•"/>
              <a:defRPr sz="20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duction Option 2">
  <p:cSld name="Service Introduction Option 2">
    <p:bg>
      <p:bgPr>
        <a:solidFill>
          <a:schemeClr val="lt1"/>
        </a:solidFill>
      </p:bgPr>
    </p:bg>
    <p:spTree>
      <p:nvGrpSpPr>
        <p:cNvPr id="94" name="Shape 94"/>
        <p:cNvGrpSpPr/>
        <p:nvPr/>
      </p:nvGrpSpPr>
      <p:grpSpPr>
        <a:xfrm>
          <a:off x="0" y="0"/>
          <a:ext cx="0" cy="0"/>
          <a:chOff x="0" y="0"/>
          <a:chExt cx="0" cy="0"/>
        </a:xfrm>
      </p:grpSpPr>
      <p:grpSp>
        <p:nvGrpSpPr>
          <p:cNvPr id="95" name="Google Shape;95;p26"/>
          <p:cNvGrpSpPr/>
          <p:nvPr/>
        </p:nvGrpSpPr>
        <p:grpSpPr>
          <a:xfrm>
            <a:off x="365759" y="1028377"/>
            <a:ext cx="11484864" cy="5509260"/>
            <a:chOff x="365759" y="1028377"/>
            <a:chExt cx="11484864" cy="5509260"/>
          </a:xfrm>
        </p:grpSpPr>
        <p:pic>
          <p:nvPicPr>
            <p:cNvPr id="96" name="Google Shape;96;p26"/>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97" name="Google Shape;97;p26"/>
            <p:cNvPicPr preferRelativeResize="0"/>
            <p:nvPr/>
          </p:nvPicPr>
          <p:blipFill rotWithShape="1">
            <a:blip r:embed="rId2">
              <a:alphaModFix/>
            </a:blip>
            <a:srcRect b="0" l="0" r="0" t="0"/>
            <a:stretch/>
          </p:blipFill>
          <p:spPr>
            <a:xfrm rot="5400000">
              <a:off x="224043" y="3771577"/>
              <a:ext cx="5486400" cy="45720"/>
            </a:xfrm>
            <a:prstGeom prst="rect">
              <a:avLst/>
            </a:prstGeom>
            <a:noFill/>
            <a:ln>
              <a:noFill/>
            </a:ln>
          </p:spPr>
        </p:pic>
      </p:grpSp>
      <p:sp>
        <p:nvSpPr>
          <p:cNvPr id="98" name="Google Shape;98;p2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2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6"/>
          <p:cNvSpPr/>
          <p:nvPr>
            <p:ph idx="2" type="pic"/>
          </p:nvPr>
        </p:nvSpPr>
        <p:spPr>
          <a:xfrm>
            <a:off x="531884" y="2182807"/>
            <a:ext cx="2286000" cy="2286000"/>
          </a:xfrm>
          <a:prstGeom prst="rect">
            <a:avLst/>
          </a:prstGeom>
          <a:noFill/>
          <a:ln>
            <a:noFill/>
          </a:ln>
        </p:spPr>
      </p:sp>
      <p:sp>
        <p:nvSpPr>
          <p:cNvPr id="101" name="Google Shape;101;p26"/>
          <p:cNvSpPr txBox="1"/>
          <p:nvPr>
            <p:ph idx="1" type="body"/>
          </p:nvPr>
        </p:nvSpPr>
        <p:spPr>
          <a:xfrm>
            <a:off x="531884" y="4508261"/>
            <a:ext cx="2286001" cy="91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6"/>
          <p:cNvSpPr txBox="1"/>
          <p:nvPr>
            <p:ph idx="3" type="body"/>
          </p:nvPr>
        </p:nvSpPr>
        <p:spPr>
          <a:xfrm>
            <a:off x="3118104" y="1097280"/>
            <a:ext cx="8714232" cy="1655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latin typeface="Play"/>
                <a:ea typeface="Play"/>
                <a:cs typeface="Play"/>
                <a:sym typeface="Play"/>
              </a:defRPr>
            </a:lvl1pPr>
            <a:lvl2pPr indent="-228600" lvl="1" marL="914400" algn="l">
              <a:lnSpc>
                <a:spcPct val="90000"/>
              </a:lnSpc>
              <a:spcBef>
                <a:spcPts val="30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6"/>
          <p:cNvSpPr/>
          <p:nvPr>
            <p:ph idx="4" type="pic"/>
          </p:nvPr>
        </p:nvSpPr>
        <p:spPr>
          <a:xfrm>
            <a:off x="3483864" y="2798064"/>
            <a:ext cx="2011680" cy="2011680"/>
          </a:xfrm>
          <a:prstGeom prst="rect">
            <a:avLst/>
          </a:prstGeom>
          <a:noFill/>
          <a:ln>
            <a:noFill/>
          </a:ln>
        </p:spPr>
      </p:sp>
      <p:sp>
        <p:nvSpPr>
          <p:cNvPr id="104" name="Google Shape;104;p26"/>
          <p:cNvSpPr txBox="1"/>
          <p:nvPr>
            <p:ph idx="5" type="body"/>
          </p:nvPr>
        </p:nvSpPr>
        <p:spPr>
          <a:xfrm>
            <a:off x="3118104"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6"/>
          <p:cNvSpPr/>
          <p:nvPr>
            <p:ph idx="6" type="pic"/>
          </p:nvPr>
        </p:nvSpPr>
        <p:spPr>
          <a:xfrm>
            <a:off x="6473952" y="2798064"/>
            <a:ext cx="2011680" cy="2011680"/>
          </a:xfrm>
          <a:prstGeom prst="rect">
            <a:avLst/>
          </a:prstGeom>
          <a:noFill/>
          <a:ln>
            <a:noFill/>
          </a:ln>
        </p:spPr>
      </p:sp>
      <p:sp>
        <p:nvSpPr>
          <p:cNvPr id="106" name="Google Shape;106;p26"/>
          <p:cNvSpPr txBox="1"/>
          <p:nvPr>
            <p:ph idx="7" type="body"/>
          </p:nvPr>
        </p:nvSpPr>
        <p:spPr>
          <a:xfrm>
            <a:off x="6108192"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6"/>
          <p:cNvSpPr/>
          <p:nvPr>
            <p:ph idx="8" type="pic"/>
          </p:nvPr>
        </p:nvSpPr>
        <p:spPr>
          <a:xfrm>
            <a:off x="9454896" y="2798064"/>
            <a:ext cx="2011680" cy="2011680"/>
          </a:xfrm>
          <a:prstGeom prst="rect">
            <a:avLst/>
          </a:prstGeom>
          <a:noFill/>
          <a:ln>
            <a:noFill/>
          </a:ln>
        </p:spPr>
      </p:sp>
      <p:sp>
        <p:nvSpPr>
          <p:cNvPr id="108" name="Google Shape;108;p26"/>
          <p:cNvSpPr txBox="1"/>
          <p:nvPr>
            <p:ph idx="9" type="body"/>
          </p:nvPr>
        </p:nvSpPr>
        <p:spPr>
          <a:xfrm>
            <a:off x="9089136" y="4846320"/>
            <a:ext cx="2743200" cy="16002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rgbClr val="232F3E"/>
              </a:buClr>
              <a:buSzPts val="2000"/>
              <a:buNone/>
              <a:defRPr b="0"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Columns">
  <p:cSld name="Title and 2 Content Columns">
    <p:bg>
      <p:bgPr>
        <a:solidFill>
          <a:schemeClr val="lt1"/>
        </a:solidFill>
      </p:bgPr>
    </p:bg>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2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2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3" name="Google Shape;113;p27"/>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7"/>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arrow, and Wide Columns">
  <p:cSld name="Title, Narrow, and Wide Columns">
    <p:bg>
      <p:bgPr>
        <a:solidFill>
          <a:schemeClr val="lt1"/>
        </a:solidFill>
      </p:bgPr>
    </p:bg>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2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8" name="Google Shape;118;p2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19" name="Google Shape;119;p28"/>
          <p:cNvSpPr txBox="1"/>
          <p:nvPr>
            <p:ph idx="1" type="body"/>
          </p:nvPr>
        </p:nvSpPr>
        <p:spPr>
          <a:xfrm>
            <a:off x="365760" y="1097280"/>
            <a:ext cx="365760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8"/>
          <p:cNvSpPr txBox="1"/>
          <p:nvPr>
            <p:ph idx="2" type="body"/>
          </p:nvPr>
        </p:nvSpPr>
        <p:spPr>
          <a:xfrm>
            <a:off x="4187952" y="1097280"/>
            <a:ext cx="7644384"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1200"/>
              </a:spcBef>
              <a:spcAft>
                <a:spcPts val="0"/>
              </a:spcAft>
              <a:buClr>
                <a:srgbClr val="232F3E"/>
              </a:buClr>
              <a:buSzPts val="2000"/>
              <a:buChar char="•"/>
              <a:defRPr sz="2000">
                <a:solidFill>
                  <a:srgbClr val="232F3E"/>
                </a:solidFill>
              </a:defRPr>
            </a:lvl2pPr>
            <a:lvl3pPr indent="-342900" lvl="2" marL="1371600" algn="l">
              <a:lnSpc>
                <a:spcPct val="100000"/>
              </a:lnSpc>
              <a:spcBef>
                <a:spcPts val="1200"/>
              </a:spcBef>
              <a:spcAft>
                <a:spcPts val="0"/>
              </a:spcAft>
              <a:buClr>
                <a:srgbClr val="232F3E"/>
              </a:buClr>
              <a:buSzPts val="1800"/>
              <a:buChar char="•"/>
              <a:defRPr sz="1800">
                <a:solidFill>
                  <a:srgbClr val="232F3E"/>
                </a:solidFill>
              </a:defRPr>
            </a:lvl3pPr>
            <a:lvl4pPr indent="-330200" lvl="3" marL="1828800" algn="l">
              <a:lnSpc>
                <a:spcPct val="100000"/>
              </a:lnSpc>
              <a:spcBef>
                <a:spcPts val="1200"/>
              </a:spcBef>
              <a:spcAft>
                <a:spcPts val="0"/>
              </a:spcAft>
              <a:buClr>
                <a:srgbClr val="232F3E"/>
              </a:buClr>
              <a:buSzPts val="1600"/>
              <a:buChar char="•"/>
              <a:defRPr sz="1600">
                <a:solidFill>
                  <a:srgbClr val="232F3E"/>
                </a:solidFill>
              </a:defRPr>
            </a:lvl4pPr>
            <a:lvl5pPr indent="-330200" lvl="4" marL="2286000" algn="l">
              <a:lnSpc>
                <a:spcPct val="100000"/>
              </a:lnSpc>
              <a:spcBef>
                <a:spcPts val="1200"/>
              </a:spcBef>
              <a:spcAft>
                <a:spcPts val="0"/>
              </a:spcAft>
              <a:buClr>
                <a:srgbClr val="232F3E"/>
              </a:buClr>
              <a:buSzPts val="1600"/>
              <a:buChar char="•"/>
              <a:defRPr sz="16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de Columns">
  <p:cSld name="Title and 2 Code Columns">
    <p:bg>
      <p:bgPr>
        <a:solidFill>
          <a:schemeClr val="lt1"/>
        </a:solidFill>
      </p:bgPr>
    </p:bg>
    <p:spTree>
      <p:nvGrpSpPr>
        <p:cNvPr id="121" name="Shape 121"/>
        <p:cNvGrpSpPr/>
        <p:nvPr/>
      </p:nvGrpSpPr>
      <p:grpSpPr>
        <a:xfrm>
          <a:off x="0" y="0"/>
          <a:ext cx="0" cy="0"/>
          <a:chOff x="0" y="0"/>
          <a:chExt cx="0" cy="0"/>
        </a:xfrm>
      </p:grpSpPr>
      <p:sp>
        <p:nvSpPr>
          <p:cNvPr id="122" name="Google Shape;122;p2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2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4" name="Google Shape;124;p2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25" name="Google Shape;125;p29"/>
          <p:cNvSpPr txBox="1"/>
          <p:nvPr>
            <p:ph idx="1" type="body"/>
          </p:nvPr>
        </p:nvSpPr>
        <p:spPr>
          <a:xfrm>
            <a:off x="365760"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9"/>
          <p:cNvSpPr txBox="1"/>
          <p:nvPr>
            <p:ph idx="2" type="body"/>
          </p:nvPr>
        </p:nvSpPr>
        <p:spPr>
          <a:xfrm>
            <a:off x="6163056" y="1097280"/>
            <a:ext cx="5669280" cy="53309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0"/>
              </a:spcBef>
              <a:spcAft>
                <a:spcPts val="0"/>
              </a:spcAft>
              <a:buClr>
                <a:srgbClr val="232F3E"/>
              </a:buClr>
              <a:buSzPts val="1600"/>
              <a:buNone/>
              <a:defRPr sz="1600">
                <a:solidFill>
                  <a:srgbClr val="232F3E"/>
                </a:solidFill>
                <a:latin typeface="Droid Sans Mono"/>
                <a:ea typeface="Droid Sans Mono"/>
                <a:cs typeface="Droid Sans Mono"/>
                <a:sym typeface="Droid Sans Mono"/>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6" name="Shape 16"/>
        <p:cNvGrpSpPr/>
        <p:nvPr/>
      </p:nvGrpSpPr>
      <p:grpSpPr>
        <a:xfrm>
          <a:off x="0" y="0"/>
          <a:ext cx="0" cy="0"/>
          <a:chOff x="0" y="0"/>
          <a:chExt cx="0" cy="0"/>
        </a:xfrm>
      </p:grpSpPr>
      <p:sp>
        <p:nvSpPr>
          <p:cNvPr id="17" name="Google Shape;17;p1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 name="Google Shape;19;p1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 name="Google Shape;20;p12"/>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and 2 Text Columns">
  <p:cSld name="Title, Header, and 2 Text Columns">
    <p:bg>
      <p:bgPr>
        <a:solidFill>
          <a:schemeClr val="lt1"/>
        </a:solidFill>
      </p:bgPr>
    </p:bg>
    <p:spTree>
      <p:nvGrpSpPr>
        <p:cNvPr id="127" name="Shape 127"/>
        <p:cNvGrpSpPr/>
        <p:nvPr/>
      </p:nvGrpSpPr>
      <p:grpSpPr>
        <a:xfrm>
          <a:off x="0" y="0"/>
          <a:ext cx="0" cy="0"/>
          <a:chOff x="0" y="0"/>
          <a:chExt cx="0" cy="0"/>
        </a:xfrm>
      </p:grpSpPr>
      <p:sp>
        <p:nvSpPr>
          <p:cNvPr id="128" name="Google Shape;128;p3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3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0" name="Google Shape;130;p30"/>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31" name="Google Shape;131;p30"/>
          <p:cNvSpPr txBox="1"/>
          <p:nvPr>
            <p:ph idx="1" type="body"/>
          </p:nvPr>
        </p:nvSpPr>
        <p:spPr>
          <a:xfrm>
            <a:off x="365760" y="1053311"/>
            <a:ext cx="114604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0"/>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30"/>
          <p:cNvSpPr txBox="1"/>
          <p:nvPr>
            <p:ph idx="3"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Headers, and 2 Text Columns">
  <p:cSld name="Title, 2 Headers, and 2 Text Columns">
    <p:bg>
      <p:bgPr>
        <a:solidFill>
          <a:schemeClr val="lt1"/>
        </a:solidFill>
      </p:bgPr>
    </p:bg>
    <p:spTree>
      <p:nvGrpSpPr>
        <p:cNvPr id="134" name="Shape 134"/>
        <p:cNvGrpSpPr/>
        <p:nvPr/>
      </p:nvGrpSpPr>
      <p:grpSpPr>
        <a:xfrm>
          <a:off x="0" y="0"/>
          <a:ext cx="0" cy="0"/>
          <a:chOff x="0" y="0"/>
          <a:chExt cx="0" cy="0"/>
        </a:xfrm>
      </p:grpSpPr>
      <p:pic>
        <p:nvPicPr>
          <p:cNvPr id="135" name="Google Shape;135;p31"/>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36" name="Google Shape;136;p3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3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1"/>
          <p:cNvSpPr txBox="1"/>
          <p:nvPr>
            <p:ph idx="1" type="body"/>
          </p:nvPr>
        </p:nvSpPr>
        <p:spPr>
          <a:xfrm>
            <a:off x="365760"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31"/>
          <p:cNvSpPr txBox="1"/>
          <p:nvPr>
            <p:ph idx="2" type="body"/>
          </p:nvPr>
        </p:nvSpPr>
        <p:spPr>
          <a:xfrm>
            <a:off x="365760"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1"/>
          <p:cNvSpPr txBox="1"/>
          <p:nvPr>
            <p:ph idx="3" type="body"/>
          </p:nvPr>
        </p:nvSpPr>
        <p:spPr>
          <a:xfrm>
            <a:off x="6163056" y="1053311"/>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1"/>
          <p:cNvSpPr txBox="1"/>
          <p:nvPr>
            <p:ph idx="4" type="body"/>
          </p:nvPr>
        </p:nvSpPr>
        <p:spPr>
          <a:xfrm>
            <a:off x="6163056" y="1563624"/>
            <a:ext cx="566928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Content, Full Height Picture">
  <p:cSld name="Title, Header, Content, Full Height Picture">
    <p:bg>
      <p:bgPr>
        <a:solidFill>
          <a:schemeClr val="lt1"/>
        </a:solidFill>
      </p:bgPr>
    </p:bg>
    <p:spTree>
      <p:nvGrpSpPr>
        <p:cNvPr id="142" name="Shape 142"/>
        <p:cNvGrpSpPr/>
        <p:nvPr/>
      </p:nvGrpSpPr>
      <p:grpSpPr>
        <a:xfrm>
          <a:off x="0" y="0"/>
          <a:ext cx="0" cy="0"/>
          <a:chOff x="0" y="0"/>
          <a:chExt cx="0" cy="0"/>
        </a:xfrm>
      </p:grpSpPr>
      <p:pic>
        <p:nvPicPr>
          <p:cNvPr id="143" name="Google Shape;143;p32"/>
          <p:cNvPicPr preferRelativeResize="0"/>
          <p:nvPr/>
        </p:nvPicPr>
        <p:blipFill rotWithShape="1">
          <a:blip r:embed="rId2">
            <a:alphaModFix/>
          </a:blip>
          <a:srcRect b="0" l="0" r="50690" t="0"/>
          <a:stretch/>
        </p:blipFill>
        <p:spPr>
          <a:xfrm>
            <a:off x="365761" y="1059966"/>
            <a:ext cx="5663184" cy="459972"/>
          </a:xfrm>
          <a:prstGeom prst="rect">
            <a:avLst/>
          </a:prstGeom>
          <a:noFill/>
          <a:ln>
            <a:noFill/>
          </a:ln>
        </p:spPr>
      </p:pic>
      <p:sp>
        <p:nvSpPr>
          <p:cNvPr id="144" name="Google Shape;144;p3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3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2"/>
          <p:cNvSpPr txBox="1"/>
          <p:nvPr>
            <p:ph idx="1" type="body"/>
          </p:nvPr>
        </p:nvSpPr>
        <p:spPr>
          <a:xfrm>
            <a:off x="365761" y="1051560"/>
            <a:ext cx="5669279"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2"/>
          <p:cNvSpPr txBox="1"/>
          <p:nvPr>
            <p:ph idx="2" type="body"/>
          </p:nvPr>
        </p:nvSpPr>
        <p:spPr>
          <a:xfrm>
            <a:off x="365760" y="1554480"/>
            <a:ext cx="5669280" cy="488174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1200"/>
              </a:spcBef>
              <a:spcAft>
                <a:spcPts val="0"/>
              </a:spcAft>
              <a:buClr>
                <a:srgbClr val="232F3E"/>
              </a:buClr>
              <a:buSzPts val="2400"/>
              <a:buChar char="•"/>
              <a:defRPr sz="2400">
                <a:solidFill>
                  <a:srgbClr val="232F3E"/>
                </a:solidFill>
              </a:defRPr>
            </a:lvl2pPr>
            <a:lvl3pPr indent="-355600" lvl="2" marL="1371600" algn="l">
              <a:lnSpc>
                <a:spcPct val="100000"/>
              </a:lnSpc>
              <a:spcBef>
                <a:spcPts val="1200"/>
              </a:spcBef>
              <a:spcAft>
                <a:spcPts val="0"/>
              </a:spcAft>
              <a:buClr>
                <a:srgbClr val="232F3E"/>
              </a:buClr>
              <a:buSzPts val="2000"/>
              <a:buChar char="•"/>
              <a:defRPr sz="2000">
                <a:solidFill>
                  <a:srgbClr val="232F3E"/>
                </a:solidFill>
              </a:defRPr>
            </a:lvl3pPr>
            <a:lvl4pPr indent="-342900" lvl="3" marL="1828800" algn="l">
              <a:lnSpc>
                <a:spcPct val="100000"/>
              </a:lnSpc>
              <a:spcBef>
                <a:spcPts val="1200"/>
              </a:spcBef>
              <a:spcAft>
                <a:spcPts val="0"/>
              </a:spcAft>
              <a:buClr>
                <a:srgbClr val="232F3E"/>
              </a:buClr>
              <a:buSzPts val="1800"/>
              <a:buChar char="•"/>
              <a:defRPr sz="1800">
                <a:solidFill>
                  <a:srgbClr val="232F3E"/>
                </a:solidFill>
              </a:defRPr>
            </a:lvl4pPr>
            <a:lvl5pPr indent="-342900" lvl="4" marL="2286000" algn="l">
              <a:lnSpc>
                <a:spcPct val="100000"/>
              </a:lnSpc>
              <a:spcBef>
                <a:spcPts val="1200"/>
              </a:spcBef>
              <a:spcAft>
                <a:spcPts val="0"/>
              </a:spcAft>
              <a:buClr>
                <a:srgbClr val="232F3E"/>
              </a:buClr>
              <a:buSzPts val="1800"/>
              <a:buChar char="•"/>
              <a:defRPr sz="1800">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32"/>
          <p:cNvSpPr/>
          <p:nvPr>
            <p:ph idx="3" type="pic"/>
          </p:nvPr>
        </p:nvSpPr>
        <p:spPr>
          <a:xfrm>
            <a:off x="6163056" y="1046819"/>
            <a:ext cx="5669280" cy="5398103"/>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ictures, 2 Headers, and 2 Text Columns">
  <p:cSld name="Title, 2 Pictures, 2 Headers, and 2 Text Columns">
    <p:bg>
      <p:bgPr>
        <a:solidFill>
          <a:schemeClr val="lt1"/>
        </a:solidFill>
      </p:bgPr>
    </p:bg>
    <p:spTree>
      <p:nvGrpSpPr>
        <p:cNvPr id="149" name="Shape 149"/>
        <p:cNvGrpSpPr/>
        <p:nvPr/>
      </p:nvGrpSpPr>
      <p:grpSpPr>
        <a:xfrm>
          <a:off x="0" y="0"/>
          <a:ext cx="0" cy="0"/>
          <a:chOff x="0" y="0"/>
          <a:chExt cx="0" cy="0"/>
        </a:xfrm>
      </p:grpSpPr>
      <p:grpSp>
        <p:nvGrpSpPr>
          <p:cNvPr id="150" name="Google Shape;150;p33"/>
          <p:cNvGrpSpPr/>
          <p:nvPr/>
        </p:nvGrpSpPr>
        <p:grpSpPr>
          <a:xfrm>
            <a:off x="365759" y="1028377"/>
            <a:ext cx="11484864" cy="2850096"/>
            <a:chOff x="365759" y="1028377"/>
            <a:chExt cx="11484864" cy="2850096"/>
          </a:xfrm>
        </p:grpSpPr>
        <p:pic>
          <p:nvPicPr>
            <p:cNvPr id="151" name="Google Shape;151;p33"/>
            <p:cNvPicPr preferRelativeResize="0"/>
            <p:nvPr/>
          </p:nvPicPr>
          <p:blipFill rotWithShape="1">
            <a:blip r:embed="rId2">
              <a:alphaModFix/>
            </a:blip>
            <a:srcRect b="0" l="0" r="0" t="0"/>
            <a:stretch/>
          </p:blipFill>
          <p:spPr>
            <a:xfrm>
              <a:off x="365760" y="3438144"/>
              <a:ext cx="11460480" cy="440329"/>
            </a:xfrm>
            <a:prstGeom prst="rect">
              <a:avLst/>
            </a:prstGeom>
            <a:noFill/>
            <a:ln>
              <a:noFill/>
            </a:ln>
          </p:spPr>
        </p:pic>
        <p:pic>
          <p:nvPicPr>
            <p:cNvPr id="152" name="Google Shape;152;p33"/>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53" name="Google Shape;153;p3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3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33"/>
          <p:cNvSpPr/>
          <p:nvPr>
            <p:ph idx="2" type="pic"/>
          </p:nvPr>
        </p:nvSpPr>
        <p:spPr>
          <a:xfrm>
            <a:off x="2057400" y="1097280"/>
            <a:ext cx="2286000" cy="2286000"/>
          </a:xfrm>
          <a:prstGeom prst="rect">
            <a:avLst/>
          </a:prstGeom>
          <a:noFill/>
          <a:ln>
            <a:noFill/>
          </a:ln>
        </p:spPr>
      </p:sp>
      <p:sp>
        <p:nvSpPr>
          <p:cNvPr id="156" name="Google Shape;156;p33"/>
          <p:cNvSpPr txBox="1"/>
          <p:nvPr>
            <p:ph idx="1" type="body"/>
          </p:nvPr>
        </p:nvSpPr>
        <p:spPr>
          <a:xfrm>
            <a:off x="365760"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3"/>
          <p:cNvSpPr txBox="1"/>
          <p:nvPr>
            <p:ph idx="3" type="body"/>
          </p:nvPr>
        </p:nvSpPr>
        <p:spPr>
          <a:xfrm>
            <a:off x="365760"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33"/>
          <p:cNvSpPr/>
          <p:nvPr>
            <p:ph idx="4" type="pic"/>
          </p:nvPr>
        </p:nvSpPr>
        <p:spPr>
          <a:xfrm>
            <a:off x="7891272" y="1097280"/>
            <a:ext cx="2286000" cy="2286000"/>
          </a:xfrm>
          <a:prstGeom prst="rect">
            <a:avLst/>
          </a:prstGeom>
          <a:noFill/>
          <a:ln>
            <a:noFill/>
          </a:ln>
        </p:spPr>
      </p:sp>
      <p:sp>
        <p:nvSpPr>
          <p:cNvPr id="159" name="Google Shape;159;p33"/>
          <p:cNvSpPr txBox="1"/>
          <p:nvPr>
            <p:ph idx="5" type="body"/>
          </p:nvPr>
        </p:nvSpPr>
        <p:spPr>
          <a:xfrm>
            <a:off x="6163056" y="3438144"/>
            <a:ext cx="566928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33"/>
          <p:cNvSpPr txBox="1"/>
          <p:nvPr>
            <p:ph idx="6" type="body"/>
          </p:nvPr>
        </p:nvSpPr>
        <p:spPr>
          <a:xfrm>
            <a:off x="6163056" y="3895344"/>
            <a:ext cx="5669280" cy="2551176"/>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6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6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6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 and 3 Columns">
    <p:bg>
      <p:bgPr>
        <a:solidFill>
          <a:schemeClr val="lt1"/>
        </a:solidFill>
      </p:bgPr>
    </p:bg>
    <p:spTree>
      <p:nvGrpSpPr>
        <p:cNvPr id="161" name="Shape 161"/>
        <p:cNvGrpSpPr/>
        <p:nvPr/>
      </p:nvGrpSpPr>
      <p:grpSpPr>
        <a:xfrm>
          <a:off x="0" y="0"/>
          <a:ext cx="0" cy="0"/>
          <a:chOff x="0" y="0"/>
          <a:chExt cx="0" cy="0"/>
        </a:xfrm>
      </p:grpSpPr>
      <p:sp>
        <p:nvSpPr>
          <p:cNvPr id="162" name="Google Shape;162;p3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63" name="Google Shape;163;p3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4" name="Google Shape;164;p3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65" name="Google Shape;165;p34"/>
          <p:cNvSpPr txBox="1"/>
          <p:nvPr>
            <p:ph idx="1" type="body"/>
          </p:nvPr>
        </p:nvSpPr>
        <p:spPr>
          <a:xfrm>
            <a:off x="365760"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4"/>
          <p:cNvSpPr txBox="1"/>
          <p:nvPr>
            <p:ph idx="2" type="body"/>
          </p:nvPr>
        </p:nvSpPr>
        <p:spPr>
          <a:xfrm>
            <a:off x="4224528"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4"/>
          <p:cNvSpPr txBox="1"/>
          <p:nvPr>
            <p:ph idx="3" type="body"/>
          </p:nvPr>
        </p:nvSpPr>
        <p:spPr>
          <a:xfrm>
            <a:off x="8083296" y="1097280"/>
            <a:ext cx="3749040"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Headers, and 3 Text Columns">
  <p:cSld name="Title, 3 Headers, and 3 Text Columns">
    <p:bg>
      <p:bgPr>
        <a:solidFill>
          <a:schemeClr val="lt1"/>
        </a:solidFill>
      </p:bgPr>
    </p:bg>
    <p:spTree>
      <p:nvGrpSpPr>
        <p:cNvPr id="168" name="Shape 168"/>
        <p:cNvGrpSpPr/>
        <p:nvPr/>
      </p:nvGrpSpPr>
      <p:grpSpPr>
        <a:xfrm>
          <a:off x="0" y="0"/>
          <a:ext cx="0" cy="0"/>
          <a:chOff x="0" y="0"/>
          <a:chExt cx="0" cy="0"/>
        </a:xfrm>
      </p:grpSpPr>
      <p:pic>
        <p:nvPicPr>
          <p:cNvPr id="169" name="Google Shape;169;p35"/>
          <p:cNvPicPr preferRelativeResize="0"/>
          <p:nvPr/>
        </p:nvPicPr>
        <p:blipFill rotWithShape="1">
          <a:blip r:embed="rId2">
            <a:alphaModFix/>
          </a:blip>
          <a:srcRect b="0" l="0" r="0" t="0"/>
          <a:stretch/>
        </p:blipFill>
        <p:spPr>
          <a:xfrm>
            <a:off x="365760" y="1053311"/>
            <a:ext cx="11460480" cy="440329"/>
          </a:xfrm>
          <a:prstGeom prst="rect">
            <a:avLst/>
          </a:prstGeom>
          <a:noFill/>
          <a:ln>
            <a:noFill/>
          </a:ln>
        </p:spPr>
      </p:pic>
      <p:sp>
        <p:nvSpPr>
          <p:cNvPr id="170" name="Google Shape;170;p3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3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35"/>
          <p:cNvSpPr txBox="1"/>
          <p:nvPr>
            <p:ph idx="1" type="body"/>
          </p:nvPr>
        </p:nvSpPr>
        <p:spPr>
          <a:xfrm>
            <a:off x="365760"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35"/>
          <p:cNvSpPr txBox="1"/>
          <p:nvPr>
            <p:ph idx="2" type="body"/>
          </p:nvPr>
        </p:nvSpPr>
        <p:spPr>
          <a:xfrm>
            <a:off x="365760"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35"/>
          <p:cNvSpPr txBox="1"/>
          <p:nvPr>
            <p:ph idx="3" type="body"/>
          </p:nvPr>
        </p:nvSpPr>
        <p:spPr>
          <a:xfrm>
            <a:off x="4224528"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5"/>
          <p:cNvSpPr txBox="1"/>
          <p:nvPr>
            <p:ph idx="4" type="body"/>
          </p:nvPr>
        </p:nvSpPr>
        <p:spPr>
          <a:xfrm>
            <a:off x="4224528" y="1563624"/>
            <a:ext cx="3749040" cy="48737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35"/>
          <p:cNvSpPr txBox="1"/>
          <p:nvPr>
            <p:ph idx="5" type="body"/>
          </p:nvPr>
        </p:nvSpPr>
        <p:spPr>
          <a:xfrm>
            <a:off x="8083296" y="1053311"/>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5"/>
          <p:cNvSpPr txBox="1"/>
          <p:nvPr>
            <p:ph idx="6" type="body"/>
          </p:nvPr>
        </p:nvSpPr>
        <p:spPr>
          <a:xfrm>
            <a:off x="8083296" y="1591056"/>
            <a:ext cx="3749040" cy="484368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defRPr>
            </a:lvl1pPr>
            <a:lvl2pPr indent="-381000" lvl="1" marL="914400" algn="l">
              <a:lnSpc>
                <a:spcPct val="100000"/>
              </a:lnSpc>
              <a:spcBef>
                <a:spcPts val="600"/>
              </a:spcBef>
              <a:spcAft>
                <a:spcPts val="0"/>
              </a:spcAft>
              <a:buClr>
                <a:srgbClr val="232F3E"/>
              </a:buClr>
              <a:buSzPts val="2400"/>
              <a:buChar char="•"/>
              <a:defRPr sz="2400">
                <a:solidFill>
                  <a:srgbClr val="232F3E"/>
                </a:solidFill>
              </a:defRPr>
            </a:lvl2pPr>
            <a:lvl3pPr indent="-355600" lvl="2" marL="1371600" algn="l">
              <a:lnSpc>
                <a:spcPct val="100000"/>
              </a:lnSpc>
              <a:spcBef>
                <a:spcPts val="600"/>
              </a:spcBef>
              <a:spcAft>
                <a:spcPts val="0"/>
              </a:spcAft>
              <a:buClr>
                <a:srgbClr val="232F3E"/>
              </a:buClr>
              <a:buSzPts val="2000"/>
              <a:buChar char="•"/>
              <a:defRPr sz="2000">
                <a:solidFill>
                  <a:srgbClr val="232F3E"/>
                </a:solidFill>
              </a:defRPr>
            </a:lvl3pPr>
            <a:lvl4pPr indent="-342900" lvl="3" marL="1828800" algn="l">
              <a:lnSpc>
                <a:spcPct val="100000"/>
              </a:lnSpc>
              <a:spcBef>
                <a:spcPts val="600"/>
              </a:spcBef>
              <a:spcAft>
                <a:spcPts val="0"/>
              </a:spcAft>
              <a:buClr>
                <a:srgbClr val="232F3E"/>
              </a:buClr>
              <a:buSzPts val="1800"/>
              <a:buChar char="•"/>
              <a:defRPr sz="1800">
                <a:solidFill>
                  <a:srgbClr val="232F3E"/>
                </a:solidFill>
              </a:defRPr>
            </a:lvl4pPr>
            <a:lvl5pPr indent="-342900" lvl="4" marL="2286000" algn="l">
              <a:lnSpc>
                <a:spcPct val="100000"/>
              </a:lnSpc>
              <a:spcBef>
                <a:spcPts val="600"/>
              </a:spcBef>
              <a:spcAft>
                <a:spcPts val="0"/>
              </a:spcAft>
              <a:buClr>
                <a:srgbClr val="232F3E"/>
              </a:buClr>
              <a:buSzPts val="1800"/>
              <a:buChar char="•"/>
              <a:defRPr sz="18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Lg Pics, and 3 Headers">
  <p:cSld name="Title, 3 Lg Pics, and 3 Headers">
    <p:bg>
      <p:bgPr>
        <a:solidFill>
          <a:schemeClr val="lt1"/>
        </a:solidFill>
      </p:bgPr>
    </p:bg>
    <p:spTree>
      <p:nvGrpSpPr>
        <p:cNvPr id="178" name="Shape 178"/>
        <p:cNvGrpSpPr/>
        <p:nvPr/>
      </p:nvGrpSpPr>
      <p:grpSpPr>
        <a:xfrm>
          <a:off x="0" y="0"/>
          <a:ext cx="0" cy="0"/>
          <a:chOff x="0" y="0"/>
          <a:chExt cx="0" cy="0"/>
        </a:xfrm>
      </p:grpSpPr>
      <p:grpSp>
        <p:nvGrpSpPr>
          <p:cNvPr id="179" name="Google Shape;179;p36"/>
          <p:cNvGrpSpPr/>
          <p:nvPr/>
        </p:nvGrpSpPr>
        <p:grpSpPr>
          <a:xfrm>
            <a:off x="353568" y="1028377"/>
            <a:ext cx="11497055" cy="4075392"/>
            <a:chOff x="353568" y="1028377"/>
            <a:chExt cx="11497055" cy="4075392"/>
          </a:xfrm>
        </p:grpSpPr>
        <p:pic>
          <p:nvPicPr>
            <p:cNvPr id="180" name="Google Shape;180;p36"/>
            <p:cNvPicPr preferRelativeResize="0"/>
            <p:nvPr/>
          </p:nvPicPr>
          <p:blipFill rotWithShape="1">
            <a:blip r:embed="rId2">
              <a:alphaModFix/>
            </a:blip>
            <a:srcRect b="0" l="0" r="0" t="0"/>
            <a:stretch/>
          </p:blipFill>
          <p:spPr>
            <a:xfrm>
              <a:off x="353568" y="4663440"/>
              <a:ext cx="11460480" cy="440329"/>
            </a:xfrm>
            <a:prstGeom prst="rect">
              <a:avLst/>
            </a:prstGeom>
            <a:noFill/>
            <a:ln>
              <a:noFill/>
            </a:ln>
          </p:spPr>
        </p:pic>
        <p:pic>
          <p:nvPicPr>
            <p:cNvPr id="181" name="Google Shape;181;p36"/>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182" name="Google Shape;182;p3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3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36"/>
          <p:cNvSpPr txBox="1"/>
          <p:nvPr>
            <p:ph idx="1" type="body"/>
          </p:nvPr>
        </p:nvSpPr>
        <p:spPr>
          <a:xfrm>
            <a:off x="1097280"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36"/>
          <p:cNvSpPr txBox="1"/>
          <p:nvPr>
            <p:ph idx="2" type="body"/>
          </p:nvPr>
        </p:nvSpPr>
        <p:spPr>
          <a:xfrm>
            <a:off x="365760"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6" name="Google Shape;186;p36"/>
          <p:cNvSpPr txBox="1"/>
          <p:nvPr>
            <p:ph idx="3" type="body"/>
          </p:nvPr>
        </p:nvSpPr>
        <p:spPr>
          <a:xfrm>
            <a:off x="4956048"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36"/>
          <p:cNvSpPr txBox="1"/>
          <p:nvPr>
            <p:ph idx="4" type="body"/>
          </p:nvPr>
        </p:nvSpPr>
        <p:spPr>
          <a:xfrm>
            <a:off x="4224528"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8" name="Google Shape;188;p36"/>
          <p:cNvSpPr txBox="1"/>
          <p:nvPr>
            <p:ph idx="5" type="body"/>
          </p:nvPr>
        </p:nvSpPr>
        <p:spPr>
          <a:xfrm>
            <a:off x="8814816" y="2286000"/>
            <a:ext cx="2286000" cy="2286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0"/>
              </a:spcBef>
              <a:spcAft>
                <a:spcPts val="0"/>
              </a:spcAft>
              <a:buClr>
                <a:schemeClr val="dk2"/>
              </a:buClr>
              <a:buSzPts val="2000"/>
              <a:buNone/>
              <a:defRPr sz="2000">
                <a:solidFill>
                  <a:schemeClr val="dk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36"/>
          <p:cNvSpPr txBox="1"/>
          <p:nvPr>
            <p:ph idx="6" type="body"/>
          </p:nvPr>
        </p:nvSpPr>
        <p:spPr>
          <a:xfrm>
            <a:off x="8083296" y="4663440"/>
            <a:ext cx="3749040" cy="44032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tures, and 3 Text Columns">
  <p:cSld name="Title, 3 Pictures, and 3 Text Columns">
    <p:bg>
      <p:bgPr>
        <a:solidFill>
          <a:schemeClr val="lt1"/>
        </a:solidFill>
      </p:bgPr>
    </p:bg>
    <p:spTree>
      <p:nvGrpSpPr>
        <p:cNvPr id="190" name="Shape 190"/>
        <p:cNvGrpSpPr/>
        <p:nvPr/>
      </p:nvGrpSpPr>
      <p:grpSpPr>
        <a:xfrm>
          <a:off x="0" y="0"/>
          <a:ext cx="0" cy="0"/>
          <a:chOff x="0" y="0"/>
          <a:chExt cx="0" cy="0"/>
        </a:xfrm>
      </p:grpSpPr>
      <p:sp>
        <p:nvSpPr>
          <p:cNvPr id="191" name="Google Shape;191;p3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3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93" name="Google Shape;193;p3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194" name="Google Shape;194;p37"/>
          <p:cNvSpPr/>
          <p:nvPr>
            <p:ph idx="2" type="pic"/>
          </p:nvPr>
        </p:nvSpPr>
        <p:spPr>
          <a:xfrm>
            <a:off x="1097280" y="2286000"/>
            <a:ext cx="2286000" cy="2286000"/>
          </a:xfrm>
          <a:prstGeom prst="rect">
            <a:avLst/>
          </a:prstGeom>
          <a:noFill/>
          <a:ln>
            <a:noFill/>
          </a:ln>
        </p:spPr>
      </p:sp>
      <p:sp>
        <p:nvSpPr>
          <p:cNvPr id="195" name="Google Shape;195;p37"/>
          <p:cNvSpPr txBox="1"/>
          <p:nvPr>
            <p:ph idx="1"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6" name="Google Shape;196;p37"/>
          <p:cNvSpPr/>
          <p:nvPr>
            <p:ph idx="3" type="pic"/>
          </p:nvPr>
        </p:nvSpPr>
        <p:spPr>
          <a:xfrm>
            <a:off x="4956048" y="2286000"/>
            <a:ext cx="2286000" cy="2286000"/>
          </a:xfrm>
          <a:prstGeom prst="rect">
            <a:avLst/>
          </a:prstGeom>
          <a:noFill/>
          <a:ln>
            <a:noFill/>
          </a:ln>
        </p:spPr>
      </p:sp>
      <p:sp>
        <p:nvSpPr>
          <p:cNvPr id="197" name="Google Shape;197;p37"/>
          <p:cNvSpPr txBox="1"/>
          <p:nvPr>
            <p:ph idx="4"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8" name="Google Shape;198;p37"/>
          <p:cNvSpPr/>
          <p:nvPr>
            <p:ph idx="5" type="pic"/>
          </p:nvPr>
        </p:nvSpPr>
        <p:spPr>
          <a:xfrm>
            <a:off x="8814816" y="2286000"/>
            <a:ext cx="2286000" cy="2286000"/>
          </a:xfrm>
          <a:prstGeom prst="rect">
            <a:avLst/>
          </a:prstGeom>
          <a:noFill/>
          <a:ln>
            <a:noFill/>
          </a:ln>
        </p:spPr>
      </p:sp>
      <p:sp>
        <p:nvSpPr>
          <p:cNvPr id="199" name="Google Shape;199;p37"/>
          <p:cNvSpPr txBox="1"/>
          <p:nvPr>
            <p:ph idx="6"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3 Pictures, and 3 Text Labels">
  <p:cSld name="Title, Header, 3 Pictures, and 3 Text Labels">
    <p:bg>
      <p:bgPr>
        <a:solidFill>
          <a:schemeClr val="lt1"/>
        </a:solidFill>
      </p:bgPr>
    </p:bg>
    <p:spTree>
      <p:nvGrpSpPr>
        <p:cNvPr id="200" name="Shape 200"/>
        <p:cNvGrpSpPr/>
        <p:nvPr/>
      </p:nvGrpSpPr>
      <p:grpSpPr>
        <a:xfrm>
          <a:off x="0" y="0"/>
          <a:ext cx="0" cy="0"/>
          <a:chOff x="0" y="0"/>
          <a:chExt cx="0" cy="0"/>
        </a:xfrm>
      </p:grpSpPr>
      <p:sp>
        <p:nvSpPr>
          <p:cNvPr id="201" name="Google Shape;201;p3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02" name="Google Shape;202;p3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3" name="Google Shape;203;p38"/>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04" name="Google Shape;204;p38"/>
          <p:cNvSpPr txBox="1"/>
          <p:nvPr>
            <p:ph idx="1" type="body"/>
          </p:nvPr>
        </p:nvSpPr>
        <p:spPr>
          <a:xfrm>
            <a:off x="365125" y="1084263"/>
            <a:ext cx="11466576" cy="115801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rgbClr val="232F3E"/>
              </a:buClr>
              <a:buSzPts val="2800"/>
              <a:buNone/>
              <a:defRPr>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38"/>
          <p:cNvSpPr/>
          <p:nvPr>
            <p:ph idx="2" type="pic"/>
          </p:nvPr>
        </p:nvSpPr>
        <p:spPr>
          <a:xfrm>
            <a:off x="1097280" y="2286000"/>
            <a:ext cx="2286000" cy="2286000"/>
          </a:xfrm>
          <a:prstGeom prst="rect">
            <a:avLst/>
          </a:prstGeom>
          <a:noFill/>
          <a:ln>
            <a:noFill/>
          </a:ln>
        </p:spPr>
      </p:sp>
      <p:sp>
        <p:nvSpPr>
          <p:cNvPr id="206" name="Google Shape;206;p38"/>
          <p:cNvSpPr txBox="1"/>
          <p:nvPr>
            <p:ph idx="3" type="body"/>
          </p:nvPr>
        </p:nvSpPr>
        <p:spPr>
          <a:xfrm>
            <a:off x="365760"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7" name="Google Shape;207;p38"/>
          <p:cNvSpPr/>
          <p:nvPr>
            <p:ph idx="4" type="pic"/>
          </p:nvPr>
        </p:nvSpPr>
        <p:spPr>
          <a:xfrm>
            <a:off x="4956048" y="2286000"/>
            <a:ext cx="2286000" cy="2286000"/>
          </a:xfrm>
          <a:prstGeom prst="rect">
            <a:avLst/>
          </a:prstGeom>
          <a:noFill/>
          <a:ln>
            <a:noFill/>
          </a:ln>
        </p:spPr>
      </p:sp>
      <p:sp>
        <p:nvSpPr>
          <p:cNvPr id="208" name="Google Shape;208;p38"/>
          <p:cNvSpPr txBox="1"/>
          <p:nvPr>
            <p:ph idx="5" type="body"/>
          </p:nvPr>
        </p:nvSpPr>
        <p:spPr>
          <a:xfrm>
            <a:off x="4224528"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9" name="Google Shape;209;p38"/>
          <p:cNvSpPr/>
          <p:nvPr>
            <p:ph idx="6" type="pic"/>
          </p:nvPr>
        </p:nvSpPr>
        <p:spPr>
          <a:xfrm>
            <a:off x="8814816" y="2286000"/>
            <a:ext cx="2286000" cy="2286000"/>
          </a:xfrm>
          <a:prstGeom prst="rect">
            <a:avLst/>
          </a:prstGeom>
          <a:noFill/>
          <a:ln>
            <a:noFill/>
          </a:ln>
        </p:spPr>
      </p:sp>
      <p:sp>
        <p:nvSpPr>
          <p:cNvPr id="210" name="Google Shape;210;p38"/>
          <p:cNvSpPr txBox="1"/>
          <p:nvPr>
            <p:ph idx="7" type="body"/>
          </p:nvPr>
        </p:nvSpPr>
        <p:spPr>
          <a:xfrm>
            <a:off x="8083296" y="4663440"/>
            <a:ext cx="3749040" cy="178308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400"/>
              <a:buNone/>
              <a:defRPr b="0" sz="24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and 3 Text Columns">
  <p:cSld name="Title, 3 Pics, and 3 Text Columns">
    <p:bg>
      <p:bgPr>
        <a:solidFill>
          <a:schemeClr val="lt1"/>
        </a:solidFill>
      </p:bgPr>
    </p:bg>
    <p:spTree>
      <p:nvGrpSpPr>
        <p:cNvPr id="211" name="Shape 211"/>
        <p:cNvGrpSpPr/>
        <p:nvPr/>
      </p:nvGrpSpPr>
      <p:grpSpPr>
        <a:xfrm>
          <a:off x="0" y="0"/>
          <a:ext cx="0" cy="0"/>
          <a:chOff x="0" y="0"/>
          <a:chExt cx="0" cy="0"/>
        </a:xfrm>
      </p:grpSpPr>
      <p:sp>
        <p:nvSpPr>
          <p:cNvPr id="212" name="Google Shape;212;p3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3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4" name="Google Shape;214;p3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15" name="Google Shape;215;p39"/>
          <p:cNvSpPr/>
          <p:nvPr>
            <p:ph idx="2" type="pic"/>
          </p:nvPr>
        </p:nvSpPr>
        <p:spPr>
          <a:xfrm>
            <a:off x="1097280" y="1097280"/>
            <a:ext cx="2286000" cy="2286000"/>
          </a:xfrm>
          <a:prstGeom prst="rect">
            <a:avLst/>
          </a:prstGeom>
          <a:noFill/>
          <a:ln>
            <a:noFill/>
          </a:ln>
        </p:spPr>
      </p:sp>
      <p:sp>
        <p:nvSpPr>
          <p:cNvPr id="216" name="Google Shape;216;p39"/>
          <p:cNvSpPr txBox="1"/>
          <p:nvPr>
            <p:ph idx="1" type="body"/>
          </p:nvPr>
        </p:nvSpPr>
        <p:spPr>
          <a:xfrm>
            <a:off x="365760"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39"/>
          <p:cNvSpPr/>
          <p:nvPr>
            <p:ph idx="3" type="pic"/>
          </p:nvPr>
        </p:nvSpPr>
        <p:spPr>
          <a:xfrm>
            <a:off x="4956048" y="1097280"/>
            <a:ext cx="2286000" cy="2286000"/>
          </a:xfrm>
          <a:prstGeom prst="rect">
            <a:avLst/>
          </a:prstGeom>
          <a:noFill/>
          <a:ln>
            <a:noFill/>
          </a:ln>
        </p:spPr>
      </p:sp>
      <p:sp>
        <p:nvSpPr>
          <p:cNvPr id="218" name="Google Shape;218;p39"/>
          <p:cNvSpPr txBox="1"/>
          <p:nvPr>
            <p:ph idx="4" type="body"/>
          </p:nvPr>
        </p:nvSpPr>
        <p:spPr>
          <a:xfrm>
            <a:off x="4224528"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39"/>
          <p:cNvSpPr/>
          <p:nvPr>
            <p:ph idx="5" type="pic"/>
          </p:nvPr>
        </p:nvSpPr>
        <p:spPr>
          <a:xfrm>
            <a:off x="8814816" y="1097280"/>
            <a:ext cx="2286000" cy="2286000"/>
          </a:xfrm>
          <a:prstGeom prst="rect">
            <a:avLst/>
          </a:prstGeom>
          <a:noFill/>
          <a:ln>
            <a:noFill/>
          </a:ln>
        </p:spPr>
      </p:sp>
      <p:sp>
        <p:nvSpPr>
          <p:cNvPr id="220" name="Google Shape;220;p39"/>
          <p:cNvSpPr txBox="1"/>
          <p:nvPr>
            <p:ph idx="6" type="body"/>
          </p:nvPr>
        </p:nvSpPr>
        <p:spPr>
          <a:xfrm>
            <a:off x="8083296" y="3429000"/>
            <a:ext cx="3749040" cy="299923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and Architecture" type="tx">
  <p:cSld name="TITLE_AND_BODY">
    <p:bg>
      <p:bgPr>
        <a:solidFill>
          <a:schemeClr val="lt1"/>
        </a:solidFill>
      </p:bgPr>
    </p:bg>
    <p:spTree>
      <p:nvGrpSpPr>
        <p:cNvPr id="21" name="Shape 21"/>
        <p:cNvGrpSpPr/>
        <p:nvPr/>
      </p:nvGrpSpPr>
      <p:grpSpPr>
        <a:xfrm>
          <a:off x="0" y="0"/>
          <a:ext cx="0" cy="0"/>
          <a:chOff x="0" y="0"/>
          <a:chExt cx="0" cy="0"/>
        </a:xfrm>
      </p:grpSpPr>
      <p:sp>
        <p:nvSpPr>
          <p:cNvPr id="22" name="Google Shape;22;p1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23" name="Google Shape;23;p13"/>
          <p:cNvPicPr preferRelativeResize="0"/>
          <p:nvPr/>
        </p:nvPicPr>
        <p:blipFill rotWithShape="1">
          <a:blip r:embed="rId2">
            <a:alphaModFix/>
          </a:blip>
          <a:srcRect b="0" l="0" r="0" t="0"/>
          <a:stretch/>
        </p:blipFill>
        <p:spPr>
          <a:xfrm>
            <a:off x="365759" y="578317"/>
            <a:ext cx="11484864" cy="45720"/>
          </a:xfrm>
          <a:prstGeom prst="rect">
            <a:avLst/>
          </a:prstGeom>
          <a:noFill/>
          <a:ln>
            <a:noFill/>
          </a:ln>
        </p:spPr>
      </p:pic>
      <p:sp>
        <p:nvSpPr>
          <p:cNvPr id="24" name="Google Shape;24;p13"/>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Pics, 3 Headers, and 3 Text Columns">
  <p:cSld name="Title, 3 Pics, 3 Headers, and 3 Text Columns">
    <p:bg>
      <p:bgPr>
        <a:solidFill>
          <a:schemeClr val="lt1"/>
        </a:solidFill>
      </p:bgPr>
    </p:bg>
    <p:spTree>
      <p:nvGrpSpPr>
        <p:cNvPr id="221" name="Shape 221"/>
        <p:cNvGrpSpPr/>
        <p:nvPr/>
      </p:nvGrpSpPr>
      <p:grpSpPr>
        <a:xfrm>
          <a:off x="0" y="0"/>
          <a:ext cx="0" cy="0"/>
          <a:chOff x="0" y="0"/>
          <a:chExt cx="0" cy="0"/>
        </a:xfrm>
      </p:grpSpPr>
      <p:grpSp>
        <p:nvGrpSpPr>
          <p:cNvPr id="222" name="Google Shape;222;p40"/>
          <p:cNvGrpSpPr/>
          <p:nvPr/>
        </p:nvGrpSpPr>
        <p:grpSpPr>
          <a:xfrm>
            <a:off x="365759" y="1028377"/>
            <a:ext cx="11484864" cy="2840952"/>
            <a:chOff x="365759" y="1028377"/>
            <a:chExt cx="11484864" cy="2840952"/>
          </a:xfrm>
        </p:grpSpPr>
        <p:pic>
          <p:nvPicPr>
            <p:cNvPr id="223" name="Google Shape;223;p40"/>
            <p:cNvPicPr preferRelativeResize="0"/>
            <p:nvPr/>
          </p:nvPicPr>
          <p:blipFill rotWithShape="1">
            <a:blip r:embed="rId2">
              <a:alphaModFix/>
            </a:blip>
            <a:srcRect b="0" l="0" r="0" t="0"/>
            <a:stretch/>
          </p:blipFill>
          <p:spPr>
            <a:xfrm>
              <a:off x="365760" y="3429000"/>
              <a:ext cx="11460480" cy="440329"/>
            </a:xfrm>
            <a:prstGeom prst="rect">
              <a:avLst/>
            </a:prstGeom>
            <a:noFill/>
            <a:ln>
              <a:noFill/>
            </a:ln>
          </p:spPr>
        </p:pic>
        <p:pic>
          <p:nvPicPr>
            <p:cNvPr id="224" name="Google Shape;224;p40"/>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225" name="Google Shape;225;p4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40"/>
          <p:cNvSpPr txBox="1"/>
          <p:nvPr>
            <p:ph type="title"/>
          </p:nvPr>
        </p:nvSpPr>
        <p:spPr>
          <a:xfrm>
            <a:off x="365761"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40"/>
          <p:cNvSpPr/>
          <p:nvPr>
            <p:ph idx="2" type="pic"/>
          </p:nvPr>
        </p:nvSpPr>
        <p:spPr>
          <a:xfrm>
            <a:off x="1097280" y="1097280"/>
            <a:ext cx="2286000" cy="2286000"/>
          </a:xfrm>
          <a:prstGeom prst="rect">
            <a:avLst/>
          </a:prstGeom>
          <a:noFill/>
          <a:ln>
            <a:noFill/>
          </a:ln>
        </p:spPr>
      </p:sp>
      <p:sp>
        <p:nvSpPr>
          <p:cNvPr id="228" name="Google Shape;228;p40"/>
          <p:cNvSpPr txBox="1"/>
          <p:nvPr>
            <p:ph idx="1" type="body"/>
          </p:nvPr>
        </p:nvSpPr>
        <p:spPr>
          <a:xfrm>
            <a:off x="365760"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p40"/>
          <p:cNvSpPr txBox="1"/>
          <p:nvPr>
            <p:ph idx="3" type="body"/>
          </p:nvPr>
        </p:nvSpPr>
        <p:spPr>
          <a:xfrm>
            <a:off x="365760"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40"/>
          <p:cNvSpPr/>
          <p:nvPr>
            <p:ph idx="4" type="pic"/>
          </p:nvPr>
        </p:nvSpPr>
        <p:spPr>
          <a:xfrm>
            <a:off x="4956048" y="1097280"/>
            <a:ext cx="2286000" cy="2286000"/>
          </a:xfrm>
          <a:prstGeom prst="rect">
            <a:avLst/>
          </a:prstGeom>
          <a:noFill/>
          <a:ln>
            <a:noFill/>
          </a:ln>
        </p:spPr>
      </p:sp>
      <p:sp>
        <p:nvSpPr>
          <p:cNvPr id="231" name="Google Shape;231;p40"/>
          <p:cNvSpPr txBox="1"/>
          <p:nvPr>
            <p:ph idx="5" type="body"/>
          </p:nvPr>
        </p:nvSpPr>
        <p:spPr>
          <a:xfrm>
            <a:off x="4224528"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2" name="Google Shape;232;p40"/>
          <p:cNvSpPr txBox="1"/>
          <p:nvPr>
            <p:ph idx="6" type="body"/>
          </p:nvPr>
        </p:nvSpPr>
        <p:spPr>
          <a:xfrm>
            <a:off x="4224528"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40"/>
          <p:cNvSpPr/>
          <p:nvPr>
            <p:ph idx="7" type="pic"/>
          </p:nvPr>
        </p:nvSpPr>
        <p:spPr>
          <a:xfrm>
            <a:off x="8814816" y="1097280"/>
            <a:ext cx="2286000" cy="2286000"/>
          </a:xfrm>
          <a:prstGeom prst="rect">
            <a:avLst/>
          </a:prstGeom>
          <a:noFill/>
          <a:ln>
            <a:noFill/>
          </a:ln>
        </p:spPr>
      </p:sp>
      <p:sp>
        <p:nvSpPr>
          <p:cNvPr id="234" name="Google Shape;234;p40"/>
          <p:cNvSpPr txBox="1"/>
          <p:nvPr>
            <p:ph idx="8" type="body"/>
          </p:nvPr>
        </p:nvSpPr>
        <p:spPr>
          <a:xfrm>
            <a:off x="8101583" y="3429000"/>
            <a:ext cx="374904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5" name="Google Shape;235;p40"/>
          <p:cNvSpPr txBox="1"/>
          <p:nvPr>
            <p:ph idx="9" type="body"/>
          </p:nvPr>
        </p:nvSpPr>
        <p:spPr>
          <a:xfrm>
            <a:off x="8083296" y="3895344"/>
            <a:ext cx="3749040" cy="2539399"/>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 images, and 3 text">
  <p:cSld name="Title, 3 images, and 3 text">
    <p:bg>
      <p:bgPr>
        <a:solidFill>
          <a:schemeClr val="lt1"/>
        </a:solidFill>
      </p:bgPr>
    </p:bg>
    <p:spTree>
      <p:nvGrpSpPr>
        <p:cNvPr id="236" name="Shape 236"/>
        <p:cNvGrpSpPr/>
        <p:nvPr/>
      </p:nvGrpSpPr>
      <p:grpSpPr>
        <a:xfrm>
          <a:off x="0" y="0"/>
          <a:ext cx="0" cy="0"/>
          <a:chOff x="0" y="0"/>
          <a:chExt cx="0" cy="0"/>
        </a:xfrm>
      </p:grpSpPr>
      <p:sp>
        <p:nvSpPr>
          <p:cNvPr id="237" name="Google Shape;237;p4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4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9" name="Google Shape;239;p4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40" name="Google Shape;240;p41"/>
          <p:cNvSpPr/>
          <p:nvPr>
            <p:ph idx="2" type="pic"/>
          </p:nvPr>
        </p:nvSpPr>
        <p:spPr>
          <a:xfrm>
            <a:off x="365760" y="1238846"/>
            <a:ext cx="1554480" cy="1554480"/>
          </a:xfrm>
          <a:prstGeom prst="rect">
            <a:avLst/>
          </a:prstGeom>
          <a:noFill/>
          <a:ln>
            <a:noFill/>
          </a:ln>
        </p:spPr>
      </p:sp>
      <p:sp>
        <p:nvSpPr>
          <p:cNvPr id="241" name="Google Shape;241;p41"/>
          <p:cNvSpPr txBox="1"/>
          <p:nvPr>
            <p:ph idx="1" type="body"/>
          </p:nvPr>
        </p:nvSpPr>
        <p:spPr>
          <a:xfrm>
            <a:off x="2045043" y="1147406"/>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41"/>
          <p:cNvSpPr/>
          <p:nvPr>
            <p:ph idx="3" type="pic"/>
          </p:nvPr>
        </p:nvSpPr>
        <p:spPr>
          <a:xfrm>
            <a:off x="365760" y="3008944"/>
            <a:ext cx="1554480" cy="1554480"/>
          </a:xfrm>
          <a:prstGeom prst="rect">
            <a:avLst/>
          </a:prstGeom>
          <a:noFill/>
          <a:ln>
            <a:noFill/>
          </a:ln>
        </p:spPr>
      </p:sp>
      <p:sp>
        <p:nvSpPr>
          <p:cNvPr id="243" name="Google Shape;243;p41"/>
          <p:cNvSpPr txBox="1"/>
          <p:nvPr>
            <p:ph idx="4" type="body"/>
          </p:nvPr>
        </p:nvSpPr>
        <p:spPr>
          <a:xfrm>
            <a:off x="2045043" y="291750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41"/>
          <p:cNvSpPr/>
          <p:nvPr>
            <p:ph idx="5" type="pic"/>
          </p:nvPr>
        </p:nvSpPr>
        <p:spPr>
          <a:xfrm>
            <a:off x="365760" y="4776114"/>
            <a:ext cx="1554480" cy="1554480"/>
          </a:xfrm>
          <a:prstGeom prst="rect">
            <a:avLst/>
          </a:prstGeom>
          <a:noFill/>
          <a:ln>
            <a:noFill/>
          </a:ln>
        </p:spPr>
      </p:sp>
      <p:sp>
        <p:nvSpPr>
          <p:cNvPr id="245" name="Google Shape;245;p41"/>
          <p:cNvSpPr txBox="1"/>
          <p:nvPr>
            <p:ph idx="6" type="body"/>
          </p:nvPr>
        </p:nvSpPr>
        <p:spPr>
          <a:xfrm>
            <a:off x="2045043" y="4684674"/>
            <a:ext cx="9781197"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ronyms">
  <p:cSld name="Acronyms">
    <p:bg>
      <p:bgPr>
        <a:solidFill>
          <a:schemeClr val="lt1"/>
        </a:solidFill>
      </p:bgPr>
    </p:bg>
    <p:spTree>
      <p:nvGrpSpPr>
        <p:cNvPr id="246" name="Shape 246"/>
        <p:cNvGrpSpPr/>
        <p:nvPr/>
      </p:nvGrpSpPr>
      <p:grpSpPr>
        <a:xfrm>
          <a:off x="0" y="0"/>
          <a:ext cx="0" cy="0"/>
          <a:chOff x="0" y="0"/>
          <a:chExt cx="0" cy="0"/>
        </a:xfrm>
      </p:grpSpPr>
      <p:sp>
        <p:nvSpPr>
          <p:cNvPr id="247" name="Google Shape;247;p4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4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9" name="Google Shape;249;p4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50" name="Google Shape;250;p42"/>
          <p:cNvSpPr txBox="1"/>
          <p:nvPr>
            <p:ph idx="1" type="body"/>
          </p:nvPr>
        </p:nvSpPr>
        <p:spPr>
          <a:xfrm>
            <a:off x="353060"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42"/>
          <p:cNvSpPr txBox="1"/>
          <p:nvPr>
            <p:ph idx="2" type="body"/>
          </p:nvPr>
        </p:nvSpPr>
        <p:spPr>
          <a:xfrm>
            <a:off x="2194163"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228600" lvl="1" marL="914400" algn="l">
              <a:lnSpc>
                <a:spcPct val="100000"/>
              </a:lnSpc>
              <a:spcBef>
                <a:spcPts val="300"/>
              </a:spcBef>
              <a:spcAft>
                <a:spcPts val="0"/>
              </a:spcAft>
              <a:buClr>
                <a:srgbClr val="232F3E"/>
              </a:buClr>
              <a:buSzPts val="2000"/>
              <a:buNone/>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42"/>
          <p:cNvSpPr txBox="1"/>
          <p:nvPr>
            <p:ph idx="3" type="body"/>
          </p:nvPr>
        </p:nvSpPr>
        <p:spPr>
          <a:xfrm>
            <a:off x="353060"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42"/>
          <p:cNvSpPr txBox="1"/>
          <p:nvPr>
            <p:ph idx="4" type="body"/>
          </p:nvPr>
        </p:nvSpPr>
        <p:spPr>
          <a:xfrm>
            <a:off x="2194163"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42"/>
          <p:cNvSpPr txBox="1"/>
          <p:nvPr>
            <p:ph idx="5" type="body"/>
          </p:nvPr>
        </p:nvSpPr>
        <p:spPr>
          <a:xfrm>
            <a:off x="353060"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42"/>
          <p:cNvSpPr txBox="1"/>
          <p:nvPr>
            <p:ph idx="6" type="body"/>
          </p:nvPr>
        </p:nvSpPr>
        <p:spPr>
          <a:xfrm>
            <a:off x="2194163"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42"/>
          <p:cNvSpPr txBox="1"/>
          <p:nvPr>
            <p:ph idx="7" type="body"/>
          </p:nvPr>
        </p:nvSpPr>
        <p:spPr>
          <a:xfrm>
            <a:off x="6162412" y="1188403"/>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42"/>
          <p:cNvSpPr txBox="1"/>
          <p:nvPr>
            <p:ph idx="8" type="body"/>
          </p:nvPr>
        </p:nvSpPr>
        <p:spPr>
          <a:xfrm>
            <a:off x="7991878" y="1096963"/>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Font typeface="Play"/>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42"/>
          <p:cNvSpPr txBox="1"/>
          <p:nvPr>
            <p:ph idx="9" type="body"/>
          </p:nvPr>
        </p:nvSpPr>
        <p:spPr>
          <a:xfrm>
            <a:off x="6162412" y="2980786"/>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42"/>
          <p:cNvSpPr txBox="1"/>
          <p:nvPr>
            <p:ph idx="13" type="body"/>
          </p:nvPr>
        </p:nvSpPr>
        <p:spPr>
          <a:xfrm>
            <a:off x="7991878" y="2889346"/>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42"/>
          <p:cNvSpPr txBox="1"/>
          <p:nvPr>
            <p:ph idx="14" type="body"/>
          </p:nvPr>
        </p:nvSpPr>
        <p:spPr>
          <a:xfrm>
            <a:off x="6162412" y="4773168"/>
            <a:ext cx="1828800" cy="15544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2"/>
              </a:buClr>
              <a:buSzPts val="5400"/>
              <a:buNone/>
              <a:defRPr b="1" sz="5400" cap="none">
                <a:solidFill>
                  <a:schemeClr val="accent2"/>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42"/>
          <p:cNvSpPr txBox="1"/>
          <p:nvPr>
            <p:ph idx="15" type="body"/>
          </p:nvPr>
        </p:nvSpPr>
        <p:spPr>
          <a:xfrm>
            <a:off x="7991878" y="4681728"/>
            <a:ext cx="3840480"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55600" lvl="1" marL="914400" algn="l">
              <a:lnSpc>
                <a:spcPct val="100000"/>
              </a:lnSpc>
              <a:spcBef>
                <a:spcPts val="300"/>
              </a:spcBef>
              <a:spcAft>
                <a:spcPts val="0"/>
              </a:spcAft>
              <a:buClr>
                <a:srgbClr val="232F3E"/>
              </a:buClr>
              <a:buSzPts val="2000"/>
              <a:buChar char="•"/>
              <a:defRPr sz="2000">
                <a:solidFill>
                  <a:srgbClr val="232F3E"/>
                </a:solidFill>
                <a:latin typeface="Play"/>
                <a:ea typeface="Play"/>
                <a:cs typeface="Play"/>
                <a:sym typeface="Play"/>
              </a:defRPr>
            </a:lvl2pPr>
            <a:lvl3pPr indent="-228600" lvl="2" marL="1371600" algn="l">
              <a:lnSpc>
                <a:spcPct val="100000"/>
              </a:lnSpc>
              <a:spcBef>
                <a:spcPts val="600"/>
              </a:spcBef>
              <a:spcAft>
                <a:spcPts val="0"/>
              </a:spcAft>
              <a:buClr>
                <a:schemeClr val="dk2"/>
              </a:buClr>
              <a:buSzPts val="2000"/>
              <a:buNone/>
              <a:defRPr sz="2000">
                <a:solidFill>
                  <a:schemeClr val="dk2"/>
                </a:solidFill>
                <a:latin typeface="Play"/>
                <a:ea typeface="Play"/>
                <a:cs typeface="Play"/>
                <a:sym typeface="Play"/>
              </a:defRPr>
            </a:lvl3pPr>
            <a:lvl4pPr indent="-342900" lvl="3" marL="18288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4pPr>
            <a:lvl5pPr indent="-342900" lvl="4" marL="2286000" algn="l">
              <a:lnSpc>
                <a:spcPct val="100000"/>
              </a:lnSpc>
              <a:spcBef>
                <a:spcPts val="600"/>
              </a:spcBef>
              <a:spcAft>
                <a:spcPts val="0"/>
              </a:spcAft>
              <a:buClr>
                <a:schemeClr val="dk2"/>
              </a:buClr>
              <a:buSzPts val="1800"/>
              <a:buChar char="•"/>
              <a:defRPr sz="1800">
                <a:solidFill>
                  <a:schemeClr val="dk2"/>
                </a:solidFill>
                <a:latin typeface="Play"/>
                <a:ea typeface="Play"/>
                <a:cs typeface="Play"/>
                <a:sym typeface="Play"/>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images, and 6 text">
  <p:cSld name="Title, 6 images, and 6 text">
    <p:bg>
      <p:bgPr>
        <a:solidFill>
          <a:schemeClr val="lt1"/>
        </a:solidFill>
      </p:bgPr>
    </p:bg>
    <p:spTree>
      <p:nvGrpSpPr>
        <p:cNvPr id="262" name="Shape 262"/>
        <p:cNvGrpSpPr/>
        <p:nvPr/>
      </p:nvGrpSpPr>
      <p:grpSpPr>
        <a:xfrm>
          <a:off x="0" y="0"/>
          <a:ext cx="0" cy="0"/>
          <a:chOff x="0" y="0"/>
          <a:chExt cx="0" cy="0"/>
        </a:xfrm>
      </p:grpSpPr>
      <p:sp>
        <p:nvSpPr>
          <p:cNvPr id="263" name="Google Shape;263;p4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4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5" name="Google Shape;265;p43"/>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66" name="Google Shape;266;p43"/>
          <p:cNvSpPr/>
          <p:nvPr>
            <p:ph idx="2" type="pic"/>
          </p:nvPr>
        </p:nvSpPr>
        <p:spPr>
          <a:xfrm>
            <a:off x="365760" y="1238846"/>
            <a:ext cx="1554480" cy="1554480"/>
          </a:xfrm>
          <a:prstGeom prst="rect">
            <a:avLst/>
          </a:prstGeom>
          <a:noFill/>
          <a:ln>
            <a:noFill/>
          </a:ln>
        </p:spPr>
      </p:sp>
      <p:sp>
        <p:nvSpPr>
          <p:cNvPr id="267" name="Google Shape;267;p43"/>
          <p:cNvSpPr txBox="1"/>
          <p:nvPr>
            <p:ph idx="1" type="body"/>
          </p:nvPr>
        </p:nvSpPr>
        <p:spPr>
          <a:xfrm>
            <a:off x="2045044"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43"/>
          <p:cNvSpPr/>
          <p:nvPr>
            <p:ph idx="3" type="pic"/>
          </p:nvPr>
        </p:nvSpPr>
        <p:spPr>
          <a:xfrm>
            <a:off x="365760" y="3008944"/>
            <a:ext cx="1554480" cy="1554480"/>
          </a:xfrm>
          <a:prstGeom prst="rect">
            <a:avLst/>
          </a:prstGeom>
          <a:noFill/>
          <a:ln>
            <a:noFill/>
          </a:ln>
        </p:spPr>
      </p:sp>
      <p:sp>
        <p:nvSpPr>
          <p:cNvPr id="269" name="Google Shape;269;p43"/>
          <p:cNvSpPr txBox="1"/>
          <p:nvPr>
            <p:ph idx="4" type="body"/>
          </p:nvPr>
        </p:nvSpPr>
        <p:spPr>
          <a:xfrm>
            <a:off x="2045044"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43"/>
          <p:cNvSpPr/>
          <p:nvPr>
            <p:ph idx="5" type="pic"/>
          </p:nvPr>
        </p:nvSpPr>
        <p:spPr>
          <a:xfrm>
            <a:off x="365760" y="4776114"/>
            <a:ext cx="1554480" cy="1554480"/>
          </a:xfrm>
          <a:prstGeom prst="rect">
            <a:avLst/>
          </a:prstGeom>
          <a:noFill/>
          <a:ln>
            <a:noFill/>
          </a:ln>
        </p:spPr>
      </p:sp>
      <p:sp>
        <p:nvSpPr>
          <p:cNvPr id="271" name="Google Shape;271;p43"/>
          <p:cNvSpPr txBox="1"/>
          <p:nvPr>
            <p:ph idx="6" type="body"/>
          </p:nvPr>
        </p:nvSpPr>
        <p:spPr>
          <a:xfrm>
            <a:off x="2045044"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43"/>
          <p:cNvSpPr/>
          <p:nvPr>
            <p:ph idx="7" type="pic"/>
          </p:nvPr>
        </p:nvSpPr>
        <p:spPr>
          <a:xfrm>
            <a:off x="6205152" y="1238846"/>
            <a:ext cx="1554480" cy="1554480"/>
          </a:xfrm>
          <a:prstGeom prst="rect">
            <a:avLst/>
          </a:prstGeom>
          <a:noFill/>
          <a:ln>
            <a:noFill/>
          </a:ln>
        </p:spPr>
      </p:sp>
      <p:sp>
        <p:nvSpPr>
          <p:cNvPr id="273" name="Google Shape;273;p43"/>
          <p:cNvSpPr txBox="1"/>
          <p:nvPr>
            <p:ph idx="8" type="body"/>
          </p:nvPr>
        </p:nvSpPr>
        <p:spPr>
          <a:xfrm>
            <a:off x="7884436" y="1147406"/>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43"/>
          <p:cNvSpPr/>
          <p:nvPr>
            <p:ph idx="9" type="pic"/>
          </p:nvPr>
        </p:nvSpPr>
        <p:spPr>
          <a:xfrm>
            <a:off x="6205152" y="3008944"/>
            <a:ext cx="1554480" cy="1554480"/>
          </a:xfrm>
          <a:prstGeom prst="rect">
            <a:avLst/>
          </a:prstGeom>
          <a:noFill/>
          <a:ln>
            <a:noFill/>
          </a:ln>
        </p:spPr>
      </p:sp>
      <p:sp>
        <p:nvSpPr>
          <p:cNvPr id="275" name="Google Shape;275;p43"/>
          <p:cNvSpPr txBox="1"/>
          <p:nvPr>
            <p:ph idx="13" type="body"/>
          </p:nvPr>
        </p:nvSpPr>
        <p:spPr>
          <a:xfrm>
            <a:off x="7884436" y="291750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43"/>
          <p:cNvSpPr/>
          <p:nvPr>
            <p:ph idx="14" type="pic"/>
          </p:nvPr>
        </p:nvSpPr>
        <p:spPr>
          <a:xfrm>
            <a:off x="6205152" y="4776114"/>
            <a:ext cx="1554480" cy="1554480"/>
          </a:xfrm>
          <a:prstGeom prst="rect">
            <a:avLst/>
          </a:prstGeom>
          <a:noFill/>
          <a:ln>
            <a:noFill/>
          </a:ln>
        </p:spPr>
      </p:sp>
      <p:sp>
        <p:nvSpPr>
          <p:cNvPr id="277" name="Google Shape;277;p43"/>
          <p:cNvSpPr txBox="1"/>
          <p:nvPr>
            <p:ph idx="15" type="body"/>
          </p:nvPr>
        </p:nvSpPr>
        <p:spPr>
          <a:xfrm>
            <a:off x="7884436" y="4684674"/>
            <a:ext cx="3941806" cy="173736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228600" lvl="1" marL="914400" algn="l">
              <a:lnSpc>
                <a:spcPct val="100000"/>
              </a:lnSpc>
              <a:spcBef>
                <a:spcPts val="300"/>
              </a:spcBef>
              <a:spcAft>
                <a:spcPts val="0"/>
              </a:spcAft>
              <a:buClr>
                <a:srgbClr val="232F3E"/>
              </a:buClr>
              <a:buSzPts val="2000"/>
              <a:buNone/>
              <a:defRPr sz="2000">
                <a:solidFill>
                  <a:srgbClr val="232F3E"/>
                </a:solidFill>
              </a:defRPr>
            </a:lvl2pPr>
            <a:lvl3pPr indent="-228600" lvl="2" marL="1371600" algn="l">
              <a:lnSpc>
                <a:spcPct val="100000"/>
              </a:lnSpc>
              <a:spcBef>
                <a:spcPts val="600"/>
              </a:spcBef>
              <a:spcAft>
                <a:spcPts val="0"/>
              </a:spcAft>
              <a:buClr>
                <a:schemeClr val="dk2"/>
              </a:buClr>
              <a:buSzPts val="2000"/>
              <a:buNone/>
              <a:defRPr sz="2000">
                <a:solidFill>
                  <a:schemeClr val="dk2"/>
                </a:solidFill>
              </a:defRPr>
            </a:lvl3pPr>
            <a:lvl4pPr indent="-342900" lvl="3" marL="1828800" algn="l">
              <a:lnSpc>
                <a:spcPct val="100000"/>
              </a:lnSpc>
              <a:spcBef>
                <a:spcPts val="600"/>
              </a:spcBef>
              <a:spcAft>
                <a:spcPts val="0"/>
              </a:spcAft>
              <a:buClr>
                <a:schemeClr val="dk2"/>
              </a:buClr>
              <a:buSzPts val="1800"/>
              <a:buChar char="•"/>
              <a:defRPr sz="1800">
                <a:solidFill>
                  <a:schemeClr val="dk2"/>
                </a:solidFill>
              </a:defRPr>
            </a:lvl4pPr>
            <a:lvl5pPr indent="-342900" lvl="4" marL="2286000" algn="l">
              <a:lnSpc>
                <a:spcPct val="100000"/>
              </a:lnSpc>
              <a:spcBef>
                <a:spcPts val="600"/>
              </a:spcBef>
              <a:spcAft>
                <a:spcPts val="0"/>
              </a:spcAft>
              <a:buClr>
                <a:schemeClr val="dk2"/>
              </a:buClr>
              <a:buSzPts val="1800"/>
              <a:buChar char="•"/>
              <a:defRPr sz="1800">
                <a:solidFill>
                  <a:schemeClr val="dk2"/>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Columns">
  <p:cSld name="Title and 4 Content Columns">
    <p:bg>
      <p:bgPr>
        <a:solidFill>
          <a:schemeClr val="lt1"/>
        </a:solidFill>
      </p:bgPr>
    </p:bg>
    <p:spTree>
      <p:nvGrpSpPr>
        <p:cNvPr id="278" name="Shape 278"/>
        <p:cNvGrpSpPr/>
        <p:nvPr/>
      </p:nvGrpSpPr>
      <p:grpSpPr>
        <a:xfrm>
          <a:off x="0" y="0"/>
          <a:ext cx="0" cy="0"/>
          <a:chOff x="0" y="0"/>
          <a:chExt cx="0" cy="0"/>
        </a:xfrm>
      </p:grpSpPr>
      <p:sp>
        <p:nvSpPr>
          <p:cNvPr id="279" name="Google Shape;279;p4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0" name="Google Shape;280;p44"/>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1" name="Google Shape;281;p4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282" name="Google Shape;282;p44"/>
          <p:cNvSpPr txBox="1"/>
          <p:nvPr>
            <p:ph idx="1" type="body"/>
          </p:nvPr>
        </p:nvSpPr>
        <p:spPr>
          <a:xfrm>
            <a:off x="365760"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44"/>
          <p:cNvSpPr txBox="1"/>
          <p:nvPr>
            <p:ph idx="2" type="body"/>
          </p:nvPr>
        </p:nvSpPr>
        <p:spPr>
          <a:xfrm>
            <a:off x="3258312"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44"/>
          <p:cNvSpPr txBox="1"/>
          <p:nvPr>
            <p:ph idx="3" type="body"/>
          </p:nvPr>
        </p:nvSpPr>
        <p:spPr>
          <a:xfrm>
            <a:off x="6150864"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44"/>
          <p:cNvSpPr txBox="1"/>
          <p:nvPr>
            <p:ph idx="4" type="body"/>
          </p:nvPr>
        </p:nvSpPr>
        <p:spPr>
          <a:xfrm>
            <a:off x="9043416" y="1097280"/>
            <a:ext cx="2788920" cy="5330952"/>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Headers, and 4 Text Columns">
  <p:cSld name="Title, 4 Headers, and 4 Text Columns">
    <p:bg>
      <p:bgPr>
        <a:solidFill>
          <a:schemeClr val="lt1"/>
        </a:solidFill>
      </p:bgPr>
    </p:bg>
    <p:spTree>
      <p:nvGrpSpPr>
        <p:cNvPr id="286" name="Shape 286"/>
        <p:cNvGrpSpPr/>
        <p:nvPr/>
      </p:nvGrpSpPr>
      <p:grpSpPr>
        <a:xfrm>
          <a:off x="0" y="0"/>
          <a:ext cx="0" cy="0"/>
          <a:chOff x="0" y="0"/>
          <a:chExt cx="0" cy="0"/>
        </a:xfrm>
      </p:grpSpPr>
      <p:pic>
        <p:nvPicPr>
          <p:cNvPr id="287" name="Google Shape;287;p45"/>
          <p:cNvPicPr preferRelativeResize="0"/>
          <p:nvPr/>
        </p:nvPicPr>
        <p:blipFill rotWithShape="1">
          <a:blip r:embed="rId2">
            <a:alphaModFix/>
          </a:blip>
          <a:srcRect b="0" l="0" r="0" t="0"/>
          <a:stretch/>
        </p:blipFill>
        <p:spPr>
          <a:xfrm>
            <a:off x="365760" y="1051560"/>
            <a:ext cx="11484864" cy="457200"/>
          </a:xfrm>
          <a:prstGeom prst="rect">
            <a:avLst/>
          </a:prstGeom>
          <a:noFill/>
          <a:ln>
            <a:noFill/>
          </a:ln>
        </p:spPr>
      </p:pic>
      <p:sp>
        <p:nvSpPr>
          <p:cNvPr id="288" name="Google Shape;288;p4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5"/>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45"/>
          <p:cNvSpPr txBox="1"/>
          <p:nvPr>
            <p:ph idx="1" type="body"/>
          </p:nvPr>
        </p:nvSpPr>
        <p:spPr>
          <a:xfrm>
            <a:off x="365760"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1" name="Google Shape;291;p45"/>
          <p:cNvSpPr txBox="1"/>
          <p:nvPr>
            <p:ph idx="2" type="body"/>
          </p:nvPr>
        </p:nvSpPr>
        <p:spPr>
          <a:xfrm>
            <a:off x="365760"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45"/>
          <p:cNvSpPr txBox="1"/>
          <p:nvPr>
            <p:ph idx="3" type="body"/>
          </p:nvPr>
        </p:nvSpPr>
        <p:spPr>
          <a:xfrm>
            <a:off x="3264408"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3" name="Google Shape;293;p45"/>
          <p:cNvSpPr txBox="1"/>
          <p:nvPr>
            <p:ph idx="4" type="body"/>
          </p:nvPr>
        </p:nvSpPr>
        <p:spPr>
          <a:xfrm>
            <a:off x="3264408"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45"/>
          <p:cNvSpPr txBox="1"/>
          <p:nvPr>
            <p:ph idx="5" type="body"/>
          </p:nvPr>
        </p:nvSpPr>
        <p:spPr>
          <a:xfrm>
            <a:off x="6163056"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5" name="Google Shape;295;p45"/>
          <p:cNvSpPr txBox="1"/>
          <p:nvPr>
            <p:ph idx="6" type="body"/>
          </p:nvPr>
        </p:nvSpPr>
        <p:spPr>
          <a:xfrm>
            <a:off x="6163056"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45"/>
          <p:cNvSpPr txBox="1"/>
          <p:nvPr>
            <p:ph idx="7" type="body"/>
          </p:nvPr>
        </p:nvSpPr>
        <p:spPr>
          <a:xfrm>
            <a:off x="9061704" y="1051560"/>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400"/>
              <a:buNone/>
              <a:defRPr b="0" sz="24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7" name="Google Shape;297;p45"/>
          <p:cNvSpPr txBox="1"/>
          <p:nvPr>
            <p:ph idx="8" type="body"/>
          </p:nvPr>
        </p:nvSpPr>
        <p:spPr>
          <a:xfrm>
            <a:off x="9061704" y="1563624"/>
            <a:ext cx="2788920" cy="488289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600"/>
              </a:spcBef>
              <a:spcAft>
                <a:spcPts val="0"/>
              </a:spcAft>
              <a:buClr>
                <a:srgbClr val="232F3E"/>
              </a:buClr>
              <a:buSzPts val="2000"/>
              <a:buChar char="•"/>
              <a:defRPr sz="2000">
                <a:solidFill>
                  <a:srgbClr val="232F3E"/>
                </a:solidFill>
              </a:defRPr>
            </a:lvl2pPr>
            <a:lvl3pPr indent="-342900" lvl="2" marL="1371600" algn="l">
              <a:lnSpc>
                <a:spcPct val="100000"/>
              </a:lnSpc>
              <a:spcBef>
                <a:spcPts val="600"/>
              </a:spcBef>
              <a:spcAft>
                <a:spcPts val="0"/>
              </a:spcAft>
              <a:buClr>
                <a:srgbClr val="232F3E"/>
              </a:buClr>
              <a:buSzPts val="1800"/>
              <a:buChar char="•"/>
              <a:defRPr sz="1800">
                <a:solidFill>
                  <a:srgbClr val="232F3E"/>
                </a:solidFill>
              </a:defRPr>
            </a:lvl3pPr>
            <a:lvl4pPr indent="-330200" lvl="3" marL="1828800" algn="l">
              <a:lnSpc>
                <a:spcPct val="100000"/>
              </a:lnSpc>
              <a:spcBef>
                <a:spcPts val="600"/>
              </a:spcBef>
              <a:spcAft>
                <a:spcPts val="0"/>
              </a:spcAft>
              <a:buClr>
                <a:srgbClr val="232F3E"/>
              </a:buClr>
              <a:buSzPts val="1600"/>
              <a:buChar char="•"/>
              <a:defRPr sz="1600">
                <a:solidFill>
                  <a:srgbClr val="232F3E"/>
                </a:solidFill>
              </a:defRPr>
            </a:lvl4pPr>
            <a:lvl5pPr indent="-330200" lvl="4" marL="2286000" algn="l">
              <a:lnSpc>
                <a:spcPct val="100000"/>
              </a:lnSpc>
              <a:spcBef>
                <a:spcPts val="600"/>
              </a:spcBef>
              <a:spcAft>
                <a:spcPts val="0"/>
              </a:spcAft>
              <a:buClr>
                <a:srgbClr val="232F3E"/>
              </a:buClr>
              <a:buSzPts val="1600"/>
              <a:buChar char="•"/>
              <a:defRPr sz="1600">
                <a:solidFill>
                  <a:srgbClr val="232F3E"/>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4 Lg Pics, and 4 Text Columns">
  <p:cSld name="Title, Header, 4 Lg Pics, and 4 Text Columns">
    <p:bg>
      <p:bgPr>
        <a:solidFill>
          <a:schemeClr val="lt1"/>
        </a:solidFill>
      </p:bgPr>
    </p:bg>
    <p:spTree>
      <p:nvGrpSpPr>
        <p:cNvPr id="298" name="Shape 298"/>
        <p:cNvGrpSpPr/>
        <p:nvPr/>
      </p:nvGrpSpPr>
      <p:grpSpPr>
        <a:xfrm>
          <a:off x="0" y="0"/>
          <a:ext cx="0" cy="0"/>
          <a:chOff x="0" y="0"/>
          <a:chExt cx="0" cy="0"/>
        </a:xfrm>
      </p:grpSpPr>
      <p:sp>
        <p:nvSpPr>
          <p:cNvPr id="299" name="Google Shape;299;p4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46"/>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1" name="Google Shape;301;p46"/>
          <p:cNvPicPr preferRelativeResize="0"/>
          <p:nvPr/>
        </p:nvPicPr>
        <p:blipFill rotWithShape="1">
          <a:blip r:embed="rId2">
            <a:alphaModFix/>
          </a:blip>
          <a:srcRect b="19987" l="0" r="1111" t="70015"/>
          <a:stretch/>
        </p:blipFill>
        <p:spPr>
          <a:xfrm>
            <a:off x="365760" y="1037751"/>
            <a:ext cx="11466576" cy="45719"/>
          </a:xfrm>
          <a:prstGeom prst="rect">
            <a:avLst/>
          </a:prstGeom>
          <a:noFill/>
          <a:ln>
            <a:noFill/>
          </a:ln>
        </p:spPr>
      </p:pic>
      <p:sp>
        <p:nvSpPr>
          <p:cNvPr id="302" name="Google Shape;302;p46"/>
          <p:cNvSpPr txBox="1"/>
          <p:nvPr>
            <p:ph idx="1" type="body"/>
          </p:nvPr>
        </p:nvSpPr>
        <p:spPr>
          <a:xfrm>
            <a:off x="365760" y="1046879"/>
            <a:ext cx="11466576" cy="1099688"/>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800"/>
              <a:buNone/>
              <a:defRPr b="0" sz="2800">
                <a:solidFill>
                  <a:srgbClr val="232F3E"/>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3" name="Google Shape;303;p46"/>
          <p:cNvSpPr/>
          <p:nvPr>
            <p:ph idx="2" type="pic"/>
          </p:nvPr>
        </p:nvSpPr>
        <p:spPr>
          <a:xfrm>
            <a:off x="638603" y="2269331"/>
            <a:ext cx="2286000" cy="2286000"/>
          </a:xfrm>
          <a:prstGeom prst="rect">
            <a:avLst/>
          </a:prstGeom>
          <a:noFill/>
          <a:ln>
            <a:noFill/>
          </a:ln>
        </p:spPr>
      </p:sp>
      <p:sp>
        <p:nvSpPr>
          <p:cNvPr id="304" name="Google Shape;304;p46"/>
          <p:cNvSpPr txBox="1"/>
          <p:nvPr>
            <p:ph idx="3" type="body"/>
          </p:nvPr>
        </p:nvSpPr>
        <p:spPr>
          <a:xfrm>
            <a:off x="365760"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46"/>
          <p:cNvSpPr/>
          <p:nvPr>
            <p:ph idx="4" type="pic"/>
          </p:nvPr>
        </p:nvSpPr>
        <p:spPr>
          <a:xfrm>
            <a:off x="3537251" y="2269331"/>
            <a:ext cx="2286000" cy="2286000"/>
          </a:xfrm>
          <a:prstGeom prst="rect">
            <a:avLst/>
          </a:prstGeom>
          <a:noFill/>
          <a:ln>
            <a:noFill/>
          </a:ln>
        </p:spPr>
      </p:sp>
      <p:sp>
        <p:nvSpPr>
          <p:cNvPr id="306" name="Google Shape;306;p46"/>
          <p:cNvSpPr txBox="1"/>
          <p:nvPr>
            <p:ph idx="5" type="body"/>
          </p:nvPr>
        </p:nvSpPr>
        <p:spPr>
          <a:xfrm>
            <a:off x="3264408"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46"/>
          <p:cNvSpPr/>
          <p:nvPr>
            <p:ph idx="6" type="pic"/>
          </p:nvPr>
        </p:nvSpPr>
        <p:spPr>
          <a:xfrm>
            <a:off x="6435899" y="2269331"/>
            <a:ext cx="2286000" cy="2286000"/>
          </a:xfrm>
          <a:prstGeom prst="rect">
            <a:avLst/>
          </a:prstGeom>
          <a:noFill/>
          <a:ln>
            <a:noFill/>
          </a:ln>
        </p:spPr>
      </p:sp>
      <p:sp>
        <p:nvSpPr>
          <p:cNvPr id="308" name="Google Shape;308;p46"/>
          <p:cNvSpPr txBox="1"/>
          <p:nvPr>
            <p:ph idx="7" type="body"/>
          </p:nvPr>
        </p:nvSpPr>
        <p:spPr>
          <a:xfrm>
            <a:off x="616305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46"/>
          <p:cNvSpPr/>
          <p:nvPr>
            <p:ph idx="8" type="pic"/>
          </p:nvPr>
        </p:nvSpPr>
        <p:spPr>
          <a:xfrm>
            <a:off x="9334547" y="2269331"/>
            <a:ext cx="2286000" cy="2286000"/>
          </a:xfrm>
          <a:prstGeom prst="rect">
            <a:avLst/>
          </a:prstGeom>
          <a:noFill/>
          <a:ln>
            <a:noFill/>
          </a:ln>
        </p:spPr>
      </p:sp>
      <p:sp>
        <p:nvSpPr>
          <p:cNvPr id="310" name="Google Shape;310;p46"/>
          <p:cNvSpPr txBox="1"/>
          <p:nvPr>
            <p:ph idx="9" type="body"/>
          </p:nvPr>
        </p:nvSpPr>
        <p:spPr>
          <a:xfrm>
            <a:off x="9043416" y="4638120"/>
            <a:ext cx="2788920" cy="18084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 4 Headers, and 4 Text Columns">
  <p:cSld name="Title, 4 Lg Pics, 4 Headers, and 4 Text Columns">
    <p:bg>
      <p:bgPr>
        <a:solidFill>
          <a:schemeClr val="lt1"/>
        </a:solidFill>
      </p:bgPr>
    </p:bg>
    <p:spTree>
      <p:nvGrpSpPr>
        <p:cNvPr id="311" name="Shape 311"/>
        <p:cNvGrpSpPr/>
        <p:nvPr/>
      </p:nvGrpSpPr>
      <p:grpSpPr>
        <a:xfrm>
          <a:off x="0" y="0"/>
          <a:ext cx="0" cy="0"/>
          <a:chOff x="0" y="0"/>
          <a:chExt cx="0" cy="0"/>
        </a:xfrm>
      </p:grpSpPr>
      <p:grpSp>
        <p:nvGrpSpPr>
          <p:cNvPr id="312" name="Google Shape;312;p47"/>
          <p:cNvGrpSpPr/>
          <p:nvPr/>
        </p:nvGrpSpPr>
        <p:grpSpPr>
          <a:xfrm>
            <a:off x="365759" y="1028377"/>
            <a:ext cx="11484865" cy="2877528"/>
            <a:chOff x="365759" y="1028377"/>
            <a:chExt cx="11484865" cy="2877528"/>
          </a:xfrm>
        </p:grpSpPr>
        <p:pic>
          <p:nvPicPr>
            <p:cNvPr id="313" name="Google Shape;313;p47"/>
            <p:cNvPicPr preferRelativeResize="0"/>
            <p:nvPr/>
          </p:nvPicPr>
          <p:blipFill rotWithShape="1">
            <a:blip r:embed="rId2">
              <a:alphaModFix/>
            </a:blip>
            <a:srcRect b="0" l="0" r="0" t="0"/>
            <a:stretch/>
          </p:blipFill>
          <p:spPr>
            <a:xfrm>
              <a:off x="365760" y="3448705"/>
              <a:ext cx="11484864" cy="457200"/>
            </a:xfrm>
            <a:prstGeom prst="rect">
              <a:avLst/>
            </a:prstGeom>
            <a:noFill/>
            <a:ln>
              <a:noFill/>
            </a:ln>
          </p:spPr>
        </p:pic>
        <p:pic>
          <p:nvPicPr>
            <p:cNvPr id="314" name="Google Shape;314;p47"/>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15" name="Google Shape;315;p4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47"/>
          <p:cNvSpPr/>
          <p:nvPr>
            <p:ph idx="2" type="pic"/>
          </p:nvPr>
        </p:nvSpPr>
        <p:spPr>
          <a:xfrm>
            <a:off x="617220" y="1097280"/>
            <a:ext cx="2286000" cy="2286000"/>
          </a:xfrm>
          <a:prstGeom prst="rect">
            <a:avLst/>
          </a:prstGeom>
          <a:noFill/>
          <a:ln>
            <a:noFill/>
          </a:ln>
        </p:spPr>
      </p:sp>
      <p:sp>
        <p:nvSpPr>
          <p:cNvPr id="318" name="Google Shape;318;p47"/>
          <p:cNvSpPr txBox="1"/>
          <p:nvPr>
            <p:ph idx="1" type="body"/>
          </p:nvPr>
        </p:nvSpPr>
        <p:spPr>
          <a:xfrm>
            <a:off x="3657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9" name="Google Shape;319;p47"/>
          <p:cNvSpPr txBox="1"/>
          <p:nvPr>
            <p:ph idx="3" type="body"/>
          </p:nvPr>
        </p:nvSpPr>
        <p:spPr>
          <a:xfrm>
            <a:off x="3657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47"/>
          <p:cNvSpPr/>
          <p:nvPr>
            <p:ph idx="4" type="pic"/>
          </p:nvPr>
        </p:nvSpPr>
        <p:spPr>
          <a:xfrm>
            <a:off x="3512820" y="1097280"/>
            <a:ext cx="2286000" cy="2286000"/>
          </a:xfrm>
          <a:prstGeom prst="rect">
            <a:avLst/>
          </a:prstGeom>
          <a:noFill/>
          <a:ln>
            <a:noFill/>
          </a:ln>
        </p:spPr>
      </p:sp>
      <p:sp>
        <p:nvSpPr>
          <p:cNvPr id="321" name="Google Shape;321;p47"/>
          <p:cNvSpPr txBox="1"/>
          <p:nvPr>
            <p:ph idx="5" type="body"/>
          </p:nvPr>
        </p:nvSpPr>
        <p:spPr>
          <a:xfrm>
            <a:off x="3261360"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2" name="Google Shape;322;p47"/>
          <p:cNvSpPr txBox="1"/>
          <p:nvPr>
            <p:ph idx="6" type="body"/>
          </p:nvPr>
        </p:nvSpPr>
        <p:spPr>
          <a:xfrm>
            <a:off x="3261360"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47"/>
          <p:cNvSpPr/>
          <p:nvPr>
            <p:ph idx="7" type="pic"/>
          </p:nvPr>
        </p:nvSpPr>
        <p:spPr>
          <a:xfrm>
            <a:off x="6414516" y="1097280"/>
            <a:ext cx="2286000" cy="2286000"/>
          </a:xfrm>
          <a:prstGeom prst="rect">
            <a:avLst/>
          </a:prstGeom>
          <a:noFill/>
          <a:ln>
            <a:noFill/>
          </a:ln>
        </p:spPr>
      </p:sp>
      <p:sp>
        <p:nvSpPr>
          <p:cNvPr id="324" name="Google Shape;324;p47"/>
          <p:cNvSpPr txBox="1"/>
          <p:nvPr>
            <p:ph idx="8" type="body"/>
          </p:nvPr>
        </p:nvSpPr>
        <p:spPr>
          <a:xfrm>
            <a:off x="6163057" y="3465576"/>
            <a:ext cx="2788920" cy="440329"/>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5" name="Google Shape;325;p47"/>
          <p:cNvSpPr txBox="1"/>
          <p:nvPr>
            <p:ph idx="9" type="body"/>
          </p:nvPr>
        </p:nvSpPr>
        <p:spPr>
          <a:xfrm>
            <a:off x="6163057"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47"/>
          <p:cNvSpPr/>
          <p:nvPr>
            <p:ph idx="13" type="pic"/>
          </p:nvPr>
        </p:nvSpPr>
        <p:spPr>
          <a:xfrm>
            <a:off x="9294876" y="1097280"/>
            <a:ext cx="2286000" cy="2286000"/>
          </a:xfrm>
          <a:prstGeom prst="rect">
            <a:avLst/>
          </a:prstGeom>
          <a:noFill/>
          <a:ln>
            <a:noFill/>
          </a:ln>
        </p:spPr>
      </p:sp>
      <p:sp>
        <p:nvSpPr>
          <p:cNvPr id="327" name="Google Shape;327;p47"/>
          <p:cNvSpPr txBox="1"/>
          <p:nvPr>
            <p:ph idx="14" type="subTitle"/>
          </p:nvPr>
        </p:nvSpPr>
        <p:spPr>
          <a:xfrm>
            <a:off x="9043416" y="3465576"/>
            <a:ext cx="2788920" cy="44032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lvl="1" algn="l">
              <a:lnSpc>
                <a:spcPct val="90000"/>
              </a:lnSpc>
              <a:spcBef>
                <a:spcPts val="0"/>
              </a:spcBef>
              <a:spcAft>
                <a:spcPts val="0"/>
              </a:spcAft>
              <a:buClr>
                <a:srgbClr val="232F3E"/>
              </a:buClr>
              <a:buSzPts val="2000"/>
              <a:buNone/>
              <a:defRPr b="1" sz="2000"/>
            </a:lvl2pPr>
            <a:lvl3pPr lvl="2" algn="l">
              <a:lnSpc>
                <a:spcPct val="90000"/>
              </a:lnSpc>
              <a:spcBef>
                <a:spcPts val="1200"/>
              </a:spcBef>
              <a:spcAft>
                <a:spcPts val="0"/>
              </a:spcAft>
              <a:buClr>
                <a:srgbClr val="232F3E"/>
              </a:buClr>
              <a:buSzPts val="1800"/>
              <a:buNone/>
              <a:defRPr b="1" sz="1800"/>
            </a:lvl3pPr>
            <a:lvl4pPr lvl="3" algn="l">
              <a:lnSpc>
                <a:spcPct val="90000"/>
              </a:lnSpc>
              <a:spcBef>
                <a:spcPts val="1200"/>
              </a:spcBef>
              <a:spcAft>
                <a:spcPts val="0"/>
              </a:spcAft>
              <a:buClr>
                <a:srgbClr val="232F3E"/>
              </a:buClr>
              <a:buSzPts val="1600"/>
              <a:buNone/>
              <a:defRPr b="1" sz="1600"/>
            </a:lvl4pPr>
            <a:lvl5pPr lvl="4" algn="l">
              <a:lnSpc>
                <a:spcPct val="90000"/>
              </a:lnSpc>
              <a:spcBef>
                <a:spcPts val="1200"/>
              </a:spcBef>
              <a:spcAft>
                <a:spcPts val="0"/>
              </a:spcAft>
              <a:buClr>
                <a:srgbClr val="232F3E"/>
              </a:buClr>
              <a:buSzPts val="1600"/>
              <a:buNone/>
              <a:defRPr b="1" sz="1600"/>
            </a:lvl5pPr>
            <a:lvl6pPr lvl="5" algn="l">
              <a:lnSpc>
                <a:spcPct val="90000"/>
              </a:lnSpc>
              <a:spcBef>
                <a:spcPts val="1200"/>
              </a:spcBef>
              <a:spcAft>
                <a:spcPts val="0"/>
              </a:spcAft>
              <a:buClr>
                <a:schemeClr val="dk1"/>
              </a:buClr>
              <a:buSzPts val="1600"/>
              <a:buNone/>
              <a:defRPr b="1" sz="1600"/>
            </a:lvl6pPr>
            <a:lvl7pPr lvl="6" algn="l">
              <a:lnSpc>
                <a:spcPct val="90000"/>
              </a:lnSpc>
              <a:spcBef>
                <a:spcPts val="500"/>
              </a:spcBef>
              <a:spcAft>
                <a:spcPts val="0"/>
              </a:spcAft>
              <a:buClr>
                <a:schemeClr val="dk1"/>
              </a:buClr>
              <a:buSzPts val="1600"/>
              <a:buNone/>
              <a:defRPr b="1" sz="1600"/>
            </a:lvl7pPr>
            <a:lvl8pPr lvl="7" algn="l">
              <a:lnSpc>
                <a:spcPct val="90000"/>
              </a:lnSpc>
              <a:spcBef>
                <a:spcPts val="500"/>
              </a:spcBef>
              <a:spcAft>
                <a:spcPts val="0"/>
              </a:spcAft>
              <a:buClr>
                <a:schemeClr val="dk1"/>
              </a:buClr>
              <a:buSzPts val="1600"/>
              <a:buNone/>
              <a:defRPr b="1" sz="1600"/>
            </a:lvl8pPr>
            <a:lvl9pPr lvl="8" algn="l">
              <a:lnSpc>
                <a:spcPct val="90000"/>
              </a:lnSpc>
              <a:spcBef>
                <a:spcPts val="500"/>
              </a:spcBef>
              <a:spcAft>
                <a:spcPts val="0"/>
              </a:spcAft>
              <a:buClr>
                <a:schemeClr val="dk1"/>
              </a:buClr>
              <a:buSzPts val="1600"/>
              <a:buNone/>
              <a:defRPr b="1" sz="1600"/>
            </a:lvl9pPr>
          </a:lstStyle>
          <a:p/>
        </p:txBody>
      </p:sp>
      <p:sp>
        <p:nvSpPr>
          <p:cNvPr id="328" name="Google Shape;328;p47"/>
          <p:cNvSpPr txBox="1"/>
          <p:nvPr>
            <p:ph idx="15" type="body"/>
          </p:nvPr>
        </p:nvSpPr>
        <p:spPr>
          <a:xfrm>
            <a:off x="9043416" y="3915505"/>
            <a:ext cx="2788920" cy="2519238"/>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0"/>
              </a:spcBef>
              <a:spcAft>
                <a:spcPts val="0"/>
              </a:spcAft>
              <a:buClr>
                <a:srgbClr val="232F3E"/>
              </a:buClr>
              <a:buSzPts val="2000"/>
              <a:buFont typeface="Arial"/>
              <a:buChar char="•"/>
              <a:defRPr sz="2000">
                <a:solidFill>
                  <a:srgbClr val="232F3E"/>
                </a:solidFill>
              </a:defRPr>
            </a:lvl1pPr>
            <a:lvl2pPr indent="-342900" lvl="1" marL="914400" algn="l">
              <a:lnSpc>
                <a:spcPct val="100000"/>
              </a:lnSpc>
              <a:spcBef>
                <a:spcPts val="600"/>
              </a:spcBef>
              <a:spcAft>
                <a:spcPts val="0"/>
              </a:spcAft>
              <a:buClr>
                <a:srgbClr val="232F3E"/>
              </a:buClr>
              <a:buSzPts val="1800"/>
              <a:buChar char="•"/>
              <a:defRPr sz="1800">
                <a:solidFill>
                  <a:srgbClr val="232F3E"/>
                </a:solidFill>
              </a:defRPr>
            </a:lvl2pPr>
            <a:lvl3pPr indent="-330200" lvl="2" marL="1371600" algn="l">
              <a:lnSpc>
                <a:spcPct val="100000"/>
              </a:lnSpc>
              <a:spcBef>
                <a:spcPts val="600"/>
              </a:spcBef>
              <a:spcAft>
                <a:spcPts val="0"/>
              </a:spcAft>
              <a:buClr>
                <a:srgbClr val="232F3E"/>
              </a:buClr>
              <a:buSzPts val="1600"/>
              <a:buChar char="•"/>
              <a:defRPr sz="1600">
                <a:solidFill>
                  <a:srgbClr val="232F3E"/>
                </a:solidFill>
              </a:defRPr>
            </a:lvl3pPr>
            <a:lvl4pPr indent="-342900" lvl="3" marL="1828800" algn="l">
              <a:lnSpc>
                <a:spcPct val="90000"/>
              </a:lnSpc>
              <a:spcBef>
                <a:spcPts val="6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Sm Pics, 4 Headers, and 4 Text Columns">
  <p:cSld name="Title, 4 Sm Pics, 4 Headers, and 4 Text Columns">
    <p:bg>
      <p:bgPr>
        <a:solidFill>
          <a:schemeClr val="lt1"/>
        </a:solidFill>
      </p:bgPr>
    </p:bg>
    <p:spTree>
      <p:nvGrpSpPr>
        <p:cNvPr id="329" name="Shape 329"/>
        <p:cNvGrpSpPr/>
        <p:nvPr/>
      </p:nvGrpSpPr>
      <p:grpSpPr>
        <a:xfrm>
          <a:off x="0" y="0"/>
          <a:ext cx="0" cy="0"/>
          <a:chOff x="0" y="0"/>
          <a:chExt cx="0" cy="0"/>
        </a:xfrm>
      </p:grpSpPr>
      <p:grpSp>
        <p:nvGrpSpPr>
          <p:cNvPr id="330" name="Google Shape;330;p48"/>
          <p:cNvGrpSpPr/>
          <p:nvPr/>
        </p:nvGrpSpPr>
        <p:grpSpPr>
          <a:xfrm>
            <a:off x="365759" y="1028377"/>
            <a:ext cx="11484865" cy="2347997"/>
            <a:chOff x="365759" y="1028377"/>
            <a:chExt cx="11484865" cy="2347997"/>
          </a:xfrm>
        </p:grpSpPr>
        <p:pic>
          <p:nvPicPr>
            <p:cNvPr id="331" name="Google Shape;331;p48"/>
            <p:cNvPicPr preferRelativeResize="0"/>
            <p:nvPr/>
          </p:nvPicPr>
          <p:blipFill rotWithShape="1">
            <a:blip r:embed="rId2">
              <a:alphaModFix/>
            </a:blip>
            <a:srcRect b="0" l="0" r="0" t="0"/>
            <a:stretch/>
          </p:blipFill>
          <p:spPr>
            <a:xfrm>
              <a:off x="365760" y="2919174"/>
              <a:ext cx="11484864" cy="457200"/>
            </a:xfrm>
            <a:prstGeom prst="rect">
              <a:avLst/>
            </a:prstGeom>
            <a:noFill/>
            <a:ln>
              <a:noFill/>
            </a:ln>
          </p:spPr>
        </p:pic>
        <p:pic>
          <p:nvPicPr>
            <p:cNvPr id="332" name="Google Shape;332;p48"/>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333" name="Google Shape;333;p4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34" name="Google Shape;334;p48"/>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48"/>
          <p:cNvSpPr/>
          <p:nvPr>
            <p:ph idx="2" type="pic"/>
          </p:nvPr>
        </p:nvSpPr>
        <p:spPr>
          <a:xfrm>
            <a:off x="845820" y="1051560"/>
            <a:ext cx="1828800" cy="1828800"/>
          </a:xfrm>
          <a:prstGeom prst="rect">
            <a:avLst/>
          </a:prstGeom>
          <a:noFill/>
          <a:ln>
            <a:noFill/>
          </a:ln>
        </p:spPr>
      </p:sp>
      <p:sp>
        <p:nvSpPr>
          <p:cNvPr id="336" name="Google Shape;336;p48"/>
          <p:cNvSpPr txBox="1"/>
          <p:nvPr>
            <p:ph idx="1" type="body"/>
          </p:nvPr>
        </p:nvSpPr>
        <p:spPr>
          <a:xfrm>
            <a:off x="365760"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48"/>
          <p:cNvSpPr txBox="1"/>
          <p:nvPr>
            <p:ph idx="3" type="body"/>
          </p:nvPr>
        </p:nvSpPr>
        <p:spPr>
          <a:xfrm>
            <a:off x="365760"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48"/>
          <p:cNvSpPr/>
          <p:nvPr>
            <p:ph idx="4" type="pic"/>
          </p:nvPr>
        </p:nvSpPr>
        <p:spPr>
          <a:xfrm>
            <a:off x="3738372" y="1051560"/>
            <a:ext cx="1828800" cy="1828800"/>
          </a:xfrm>
          <a:prstGeom prst="rect">
            <a:avLst/>
          </a:prstGeom>
          <a:noFill/>
          <a:ln>
            <a:noFill/>
          </a:ln>
        </p:spPr>
      </p:sp>
      <p:sp>
        <p:nvSpPr>
          <p:cNvPr id="339" name="Google Shape;339;p48"/>
          <p:cNvSpPr txBox="1"/>
          <p:nvPr>
            <p:ph idx="5" type="body"/>
          </p:nvPr>
        </p:nvSpPr>
        <p:spPr>
          <a:xfrm>
            <a:off x="3258312"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48"/>
          <p:cNvSpPr txBox="1"/>
          <p:nvPr>
            <p:ph idx="6" type="body"/>
          </p:nvPr>
        </p:nvSpPr>
        <p:spPr>
          <a:xfrm>
            <a:off x="3258312"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48"/>
          <p:cNvSpPr/>
          <p:nvPr>
            <p:ph idx="7" type="pic"/>
          </p:nvPr>
        </p:nvSpPr>
        <p:spPr>
          <a:xfrm>
            <a:off x="6630924" y="1051560"/>
            <a:ext cx="1828800" cy="1828800"/>
          </a:xfrm>
          <a:prstGeom prst="rect">
            <a:avLst/>
          </a:prstGeom>
          <a:noFill/>
          <a:ln>
            <a:noFill/>
          </a:ln>
        </p:spPr>
      </p:sp>
      <p:sp>
        <p:nvSpPr>
          <p:cNvPr id="342" name="Google Shape;342;p48"/>
          <p:cNvSpPr txBox="1"/>
          <p:nvPr>
            <p:ph idx="8" type="body"/>
          </p:nvPr>
        </p:nvSpPr>
        <p:spPr>
          <a:xfrm>
            <a:off x="6150864"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48"/>
          <p:cNvSpPr txBox="1"/>
          <p:nvPr>
            <p:ph idx="9" type="body"/>
          </p:nvPr>
        </p:nvSpPr>
        <p:spPr>
          <a:xfrm>
            <a:off x="6150864"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48"/>
          <p:cNvSpPr/>
          <p:nvPr>
            <p:ph idx="13" type="pic"/>
          </p:nvPr>
        </p:nvSpPr>
        <p:spPr>
          <a:xfrm>
            <a:off x="9523476" y="1051560"/>
            <a:ext cx="1828800" cy="1828800"/>
          </a:xfrm>
          <a:prstGeom prst="rect">
            <a:avLst/>
          </a:prstGeom>
          <a:noFill/>
          <a:ln>
            <a:noFill/>
          </a:ln>
        </p:spPr>
      </p:sp>
      <p:sp>
        <p:nvSpPr>
          <p:cNvPr id="345" name="Google Shape;345;p48"/>
          <p:cNvSpPr txBox="1"/>
          <p:nvPr>
            <p:ph idx="14" type="body"/>
          </p:nvPr>
        </p:nvSpPr>
        <p:spPr>
          <a:xfrm>
            <a:off x="9043416" y="2926080"/>
            <a:ext cx="2788920" cy="45029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48"/>
          <p:cNvSpPr txBox="1"/>
          <p:nvPr>
            <p:ph idx="15" type="body"/>
          </p:nvPr>
        </p:nvSpPr>
        <p:spPr>
          <a:xfrm>
            <a:off x="9043416" y="3429000"/>
            <a:ext cx="2788920" cy="300574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Lg Pics,and 4 Headers">
  <p:cSld name="Title, 4 Lg Pics,and 4 Headers">
    <p:bg>
      <p:bgPr>
        <a:solidFill>
          <a:schemeClr val="lt1"/>
        </a:solidFill>
      </p:bgPr>
    </p:bg>
    <p:spTree>
      <p:nvGrpSpPr>
        <p:cNvPr id="347" name="Shape 347"/>
        <p:cNvGrpSpPr/>
        <p:nvPr/>
      </p:nvGrpSpPr>
      <p:grpSpPr>
        <a:xfrm>
          <a:off x="0" y="0"/>
          <a:ext cx="0" cy="0"/>
          <a:chOff x="0" y="0"/>
          <a:chExt cx="0" cy="0"/>
        </a:xfrm>
      </p:grpSpPr>
      <p:grpSp>
        <p:nvGrpSpPr>
          <p:cNvPr id="348" name="Google Shape;348;p49"/>
          <p:cNvGrpSpPr/>
          <p:nvPr/>
        </p:nvGrpSpPr>
        <p:grpSpPr>
          <a:xfrm>
            <a:off x="365759" y="1028377"/>
            <a:ext cx="11484865" cy="4173818"/>
            <a:chOff x="365759" y="1028377"/>
            <a:chExt cx="11484865" cy="4173818"/>
          </a:xfrm>
        </p:grpSpPr>
        <p:pic>
          <p:nvPicPr>
            <p:cNvPr id="349" name="Google Shape;349;p49"/>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pic>
          <p:nvPicPr>
            <p:cNvPr id="350" name="Google Shape;350;p49"/>
            <p:cNvPicPr preferRelativeResize="0"/>
            <p:nvPr/>
          </p:nvPicPr>
          <p:blipFill rotWithShape="1">
            <a:blip r:embed="rId3">
              <a:alphaModFix/>
            </a:blip>
            <a:srcRect b="0" l="0" r="0" t="0"/>
            <a:stretch/>
          </p:blipFill>
          <p:spPr>
            <a:xfrm>
              <a:off x="365760" y="4744995"/>
              <a:ext cx="11484864" cy="457200"/>
            </a:xfrm>
            <a:prstGeom prst="rect">
              <a:avLst/>
            </a:prstGeom>
            <a:noFill/>
            <a:ln>
              <a:noFill/>
            </a:ln>
          </p:spPr>
        </p:pic>
      </p:grpSp>
      <p:sp>
        <p:nvSpPr>
          <p:cNvPr id="351" name="Google Shape;351;p4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49"/>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49"/>
          <p:cNvSpPr/>
          <p:nvPr>
            <p:ph idx="2" type="pic"/>
          </p:nvPr>
        </p:nvSpPr>
        <p:spPr>
          <a:xfrm>
            <a:off x="365760" y="1835333"/>
            <a:ext cx="2788920" cy="2834640"/>
          </a:xfrm>
          <a:prstGeom prst="rect">
            <a:avLst/>
          </a:prstGeom>
          <a:noFill/>
          <a:ln>
            <a:noFill/>
          </a:ln>
        </p:spPr>
      </p:sp>
      <p:sp>
        <p:nvSpPr>
          <p:cNvPr id="354" name="Google Shape;354;p49"/>
          <p:cNvSpPr txBox="1"/>
          <p:nvPr>
            <p:ph idx="1" type="body"/>
          </p:nvPr>
        </p:nvSpPr>
        <p:spPr>
          <a:xfrm>
            <a:off x="365760"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5" name="Google Shape;355;p49"/>
          <p:cNvSpPr/>
          <p:nvPr>
            <p:ph idx="3" type="pic"/>
          </p:nvPr>
        </p:nvSpPr>
        <p:spPr>
          <a:xfrm>
            <a:off x="3258312" y="1835333"/>
            <a:ext cx="2788920" cy="2834640"/>
          </a:xfrm>
          <a:prstGeom prst="rect">
            <a:avLst/>
          </a:prstGeom>
          <a:noFill/>
          <a:ln>
            <a:noFill/>
          </a:ln>
        </p:spPr>
      </p:sp>
      <p:sp>
        <p:nvSpPr>
          <p:cNvPr id="356" name="Google Shape;356;p49"/>
          <p:cNvSpPr txBox="1"/>
          <p:nvPr>
            <p:ph idx="4" type="body"/>
          </p:nvPr>
        </p:nvSpPr>
        <p:spPr>
          <a:xfrm>
            <a:off x="3258312"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7" name="Google Shape;357;p49"/>
          <p:cNvSpPr/>
          <p:nvPr>
            <p:ph idx="5" type="pic"/>
          </p:nvPr>
        </p:nvSpPr>
        <p:spPr>
          <a:xfrm>
            <a:off x="6150864" y="1835333"/>
            <a:ext cx="2788920" cy="2834640"/>
          </a:xfrm>
          <a:prstGeom prst="rect">
            <a:avLst/>
          </a:prstGeom>
          <a:noFill/>
          <a:ln>
            <a:noFill/>
          </a:ln>
        </p:spPr>
      </p:sp>
      <p:sp>
        <p:nvSpPr>
          <p:cNvPr id="358" name="Google Shape;358;p49"/>
          <p:cNvSpPr txBox="1"/>
          <p:nvPr>
            <p:ph idx="6" type="body"/>
          </p:nvPr>
        </p:nvSpPr>
        <p:spPr>
          <a:xfrm>
            <a:off x="6150864"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9" name="Google Shape;359;p49"/>
          <p:cNvSpPr/>
          <p:nvPr>
            <p:ph idx="7" type="pic"/>
          </p:nvPr>
        </p:nvSpPr>
        <p:spPr>
          <a:xfrm>
            <a:off x="9043416" y="1835333"/>
            <a:ext cx="2788920" cy="2834640"/>
          </a:xfrm>
          <a:prstGeom prst="rect">
            <a:avLst/>
          </a:prstGeom>
          <a:noFill/>
          <a:ln>
            <a:noFill/>
          </a:ln>
        </p:spPr>
      </p:sp>
      <p:sp>
        <p:nvSpPr>
          <p:cNvPr id="360" name="Google Shape;360;p49"/>
          <p:cNvSpPr txBox="1"/>
          <p:nvPr>
            <p:ph idx="8" type="body"/>
          </p:nvPr>
        </p:nvSpPr>
        <p:spPr>
          <a:xfrm>
            <a:off x="9043416" y="4764024"/>
            <a:ext cx="2788920" cy="438171"/>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2000"/>
              <a:buNone/>
              <a:defRPr b="0"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000"/>
              <a:buNone/>
              <a:defRPr b="1" sz="2000"/>
            </a:lvl2pPr>
            <a:lvl3pPr indent="-228600" lvl="2" marL="1371600" algn="l">
              <a:lnSpc>
                <a:spcPct val="90000"/>
              </a:lnSpc>
              <a:spcBef>
                <a:spcPts val="1200"/>
              </a:spcBef>
              <a:spcAft>
                <a:spcPts val="0"/>
              </a:spcAft>
              <a:buClr>
                <a:srgbClr val="232F3E"/>
              </a:buClr>
              <a:buSzPts val="1800"/>
              <a:buNone/>
              <a:defRPr b="1" sz="1800"/>
            </a:lvl3pPr>
            <a:lvl4pPr indent="-228600" lvl="3" marL="1828800" algn="l">
              <a:lnSpc>
                <a:spcPct val="90000"/>
              </a:lnSpc>
              <a:spcBef>
                <a:spcPts val="1200"/>
              </a:spcBef>
              <a:spcAft>
                <a:spcPts val="0"/>
              </a:spcAft>
              <a:buClr>
                <a:srgbClr val="232F3E"/>
              </a:buClr>
              <a:buSzPts val="1600"/>
              <a:buNone/>
              <a:defRPr b="1" sz="1600"/>
            </a:lvl4pPr>
            <a:lvl5pPr indent="-228600" lvl="4" marL="2286000" algn="l">
              <a:lnSpc>
                <a:spcPct val="90000"/>
              </a:lnSpc>
              <a:spcBef>
                <a:spcPts val="1200"/>
              </a:spcBef>
              <a:spcAft>
                <a:spcPts val="0"/>
              </a:spcAft>
              <a:buClr>
                <a:srgbClr val="232F3E"/>
              </a:buClr>
              <a:buSzPts val="1600"/>
              <a:buNone/>
              <a:defRPr b="1" sz="1600"/>
            </a:lvl5pPr>
            <a:lvl6pPr indent="-228600" lvl="5" marL="2743200" algn="l">
              <a:lnSpc>
                <a:spcPct val="90000"/>
              </a:lnSpc>
              <a:spcBef>
                <a:spcPts val="12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Introduction Variant" showMasterSp="0">
  <p:cSld name="Topic Introduction Varia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14"/>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4"/>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0"/>
              </a:spcBef>
              <a:spcAft>
                <a:spcPts val="0"/>
              </a:spcAft>
              <a:buClr>
                <a:srgbClr val="232F3E"/>
              </a:buClr>
              <a:buSzPts val="2800"/>
              <a:buChar char="•"/>
              <a:defRPr sz="2800">
                <a:solidFill>
                  <a:srgbClr val="232F3E"/>
                </a:solidFill>
                <a:latin typeface="Play"/>
                <a:ea typeface="Play"/>
                <a:cs typeface="Play"/>
                <a:sym typeface="Play"/>
              </a:defRPr>
            </a:lvl1pPr>
            <a:lvl2pPr indent="-381000" lvl="1" marL="914400" algn="l">
              <a:lnSpc>
                <a:spcPct val="100000"/>
              </a:lnSpc>
              <a:spcBef>
                <a:spcPts val="1200"/>
              </a:spcBef>
              <a:spcAft>
                <a:spcPts val="0"/>
              </a:spcAft>
              <a:buClr>
                <a:srgbClr val="232F3E"/>
              </a:buClr>
              <a:buSzPts val="2400"/>
              <a:buChar char="•"/>
              <a:defRPr sz="2400">
                <a:solidFill>
                  <a:srgbClr val="232F3E"/>
                </a:solidFill>
                <a:latin typeface="Play"/>
                <a:ea typeface="Play"/>
                <a:cs typeface="Play"/>
                <a:sym typeface="Play"/>
              </a:defRPr>
            </a:lvl2pPr>
            <a:lvl3pPr indent="-355600" lvl="2" marL="1371600" algn="l">
              <a:lnSpc>
                <a:spcPct val="100000"/>
              </a:lnSpc>
              <a:spcBef>
                <a:spcPts val="1200"/>
              </a:spcBef>
              <a:spcAft>
                <a:spcPts val="0"/>
              </a:spcAft>
              <a:buClr>
                <a:srgbClr val="232F3E"/>
              </a:buClr>
              <a:buSzPts val="2000"/>
              <a:buChar char="•"/>
              <a:defRPr sz="2000">
                <a:solidFill>
                  <a:srgbClr val="232F3E"/>
                </a:solidFill>
                <a:latin typeface="Play"/>
                <a:ea typeface="Play"/>
                <a:cs typeface="Play"/>
                <a:sym typeface="Play"/>
              </a:defRPr>
            </a:lvl3pPr>
            <a:lvl4pPr indent="-342900" lvl="3" marL="18288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4pPr>
            <a:lvl5pPr indent="-342900" lvl="4" marL="2286000" algn="l">
              <a:lnSpc>
                <a:spcPct val="100000"/>
              </a:lnSpc>
              <a:spcBef>
                <a:spcPts val="1200"/>
              </a:spcBef>
              <a:spcAft>
                <a:spcPts val="0"/>
              </a:spcAft>
              <a:buClr>
                <a:srgbClr val="232F3E"/>
              </a:buClr>
              <a:buSzPts val="1800"/>
              <a:buChar char="•"/>
              <a:defRPr sz="1800">
                <a:solidFill>
                  <a:srgbClr val="232F3E"/>
                </a:solidFill>
                <a:latin typeface="Play"/>
                <a:ea typeface="Play"/>
                <a:cs typeface="Play"/>
                <a:sym typeface="Play"/>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14"/>
          <p:cNvPicPr preferRelativeResize="0"/>
          <p:nvPr/>
        </p:nvPicPr>
        <p:blipFill rotWithShape="1">
          <a:blip r:embed="rId3">
            <a:alphaModFix/>
          </a:blip>
          <a:srcRect b="0" l="0" r="0" t="0"/>
          <a:stretch/>
        </p:blipFill>
        <p:spPr>
          <a:xfrm>
            <a:off x="6009640" y="6446520"/>
            <a:ext cx="4610100" cy="3111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Pics, and 6 Text Boxes">
  <p:cSld name="Title, 6 Pics, and 6 Text Boxes">
    <p:bg>
      <p:bgPr>
        <a:solidFill>
          <a:schemeClr val="lt1"/>
        </a:solidFill>
      </p:bgPr>
    </p:bg>
    <p:spTree>
      <p:nvGrpSpPr>
        <p:cNvPr id="361" name="Shape 361"/>
        <p:cNvGrpSpPr/>
        <p:nvPr/>
      </p:nvGrpSpPr>
      <p:grpSpPr>
        <a:xfrm>
          <a:off x="0" y="0"/>
          <a:ext cx="0" cy="0"/>
          <a:chOff x="0" y="0"/>
          <a:chExt cx="0" cy="0"/>
        </a:xfrm>
      </p:grpSpPr>
      <p:pic>
        <p:nvPicPr>
          <p:cNvPr id="362" name="Google Shape;362;p5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63" name="Google Shape;363;p5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5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50"/>
          <p:cNvSpPr/>
          <p:nvPr>
            <p:ph idx="2" type="pic"/>
          </p:nvPr>
        </p:nvSpPr>
        <p:spPr>
          <a:xfrm>
            <a:off x="1516380" y="1211176"/>
            <a:ext cx="1828800" cy="1828800"/>
          </a:xfrm>
          <a:prstGeom prst="rect">
            <a:avLst/>
          </a:prstGeom>
          <a:noFill/>
          <a:ln>
            <a:noFill/>
          </a:ln>
        </p:spPr>
      </p:sp>
      <p:sp>
        <p:nvSpPr>
          <p:cNvPr id="366" name="Google Shape;366;p50"/>
          <p:cNvSpPr txBox="1"/>
          <p:nvPr>
            <p:ph idx="1" type="body"/>
          </p:nvPr>
        </p:nvSpPr>
        <p:spPr>
          <a:xfrm>
            <a:off x="83058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50"/>
          <p:cNvSpPr/>
          <p:nvPr>
            <p:ph idx="3" type="pic"/>
          </p:nvPr>
        </p:nvSpPr>
        <p:spPr>
          <a:xfrm>
            <a:off x="5181600" y="1211176"/>
            <a:ext cx="1828800" cy="1828800"/>
          </a:xfrm>
          <a:prstGeom prst="rect">
            <a:avLst/>
          </a:prstGeom>
          <a:noFill/>
          <a:ln>
            <a:noFill/>
          </a:ln>
        </p:spPr>
      </p:sp>
      <p:sp>
        <p:nvSpPr>
          <p:cNvPr id="368" name="Google Shape;368;p50"/>
          <p:cNvSpPr txBox="1"/>
          <p:nvPr>
            <p:ph idx="4" type="body"/>
          </p:nvPr>
        </p:nvSpPr>
        <p:spPr>
          <a:xfrm>
            <a:off x="4495800"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50"/>
          <p:cNvSpPr/>
          <p:nvPr>
            <p:ph idx="5" type="pic"/>
          </p:nvPr>
        </p:nvSpPr>
        <p:spPr>
          <a:xfrm>
            <a:off x="8852916" y="1211176"/>
            <a:ext cx="1828800" cy="1828800"/>
          </a:xfrm>
          <a:prstGeom prst="rect">
            <a:avLst/>
          </a:prstGeom>
          <a:noFill/>
          <a:ln>
            <a:noFill/>
          </a:ln>
        </p:spPr>
      </p:sp>
      <p:sp>
        <p:nvSpPr>
          <p:cNvPr id="370" name="Google Shape;370;p50"/>
          <p:cNvSpPr txBox="1"/>
          <p:nvPr>
            <p:ph idx="6" type="body"/>
          </p:nvPr>
        </p:nvSpPr>
        <p:spPr>
          <a:xfrm>
            <a:off x="8167116" y="3056649"/>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50"/>
          <p:cNvSpPr/>
          <p:nvPr>
            <p:ph idx="7" type="pic"/>
          </p:nvPr>
        </p:nvSpPr>
        <p:spPr>
          <a:xfrm>
            <a:off x="1516380" y="3866132"/>
            <a:ext cx="1828800" cy="1828800"/>
          </a:xfrm>
          <a:prstGeom prst="rect">
            <a:avLst/>
          </a:prstGeom>
          <a:noFill/>
          <a:ln>
            <a:noFill/>
          </a:ln>
        </p:spPr>
      </p:sp>
      <p:sp>
        <p:nvSpPr>
          <p:cNvPr id="372" name="Google Shape;372;p50"/>
          <p:cNvSpPr txBox="1"/>
          <p:nvPr>
            <p:ph idx="8" type="body"/>
          </p:nvPr>
        </p:nvSpPr>
        <p:spPr>
          <a:xfrm>
            <a:off x="83058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50"/>
          <p:cNvSpPr/>
          <p:nvPr>
            <p:ph idx="9" type="pic"/>
          </p:nvPr>
        </p:nvSpPr>
        <p:spPr>
          <a:xfrm>
            <a:off x="5181600" y="3866132"/>
            <a:ext cx="1828800" cy="1828800"/>
          </a:xfrm>
          <a:prstGeom prst="rect">
            <a:avLst/>
          </a:prstGeom>
          <a:noFill/>
          <a:ln>
            <a:noFill/>
          </a:ln>
        </p:spPr>
      </p:sp>
      <p:sp>
        <p:nvSpPr>
          <p:cNvPr id="374" name="Google Shape;374;p50"/>
          <p:cNvSpPr txBox="1"/>
          <p:nvPr>
            <p:ph idx="13" type="body"/>
          </p:nvPr>
        </p:nvSpPr>
        <p:spPr>
          <a:xfrm>
            <a:off x="4495800"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50"/>
          <p:cNvSpPr/>
          <p:nvPr>
            <p:ph idx="14" type="pic"/>
          </p:nvPr>
        </p:nvSpPr>
        <p:spPr>
          <a:xfrm>
            <a:off x="8852916" y="3866132"/>
            <a:ext cx="1828800" cy="1828800"/>
          </a:xfrm>
          <a:prstGeom prst="rect">
            <a:avLst/>
          </a:prstGeom>
          <a:noFill/>
          <a:ln>
            <a:noFill/>
          </a:ln>
        </p:spPr>
      </p:sp>
      <p:sp>
        <p:nvSpPr>
          <p:cNvPr id="376" name="Google Shape;376;p50"/>
          <p:cNvSpPr txBox="1"/>
          <p:nvPr>
            <p:ph idx="15" type="body"/>
          </p:nvPr>
        </p:nvSpPr>
        <p:spPr>
          <a:xfrm>
            <a:off x="8167116" y="5704771"/>
            <a:ext cx="3200400" cy="570859"/>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2000"/>
              <a:buNone/>
              <a:defRPr sz="20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8 pictures">
  <p:cSld name="Title and 8 pictures">
    <p:bg>
      <p:bgPr>
        <a:solidFill>
          <a:schemeClr val="lt1"/>
        </a:solidFill>
      </p:bgPr>
    </p:bg>
    <p:spTree>
      <p:nvGrpSpPr>
        <p:cNvPr id="377" name="Shape 377"/>
        <p:cNvGrpSpPr/>
        <p:nvPr/>
      </p:nvGrpSpPr>
      <p:grpSpPr>
        <a:xfrm>
          <a:off x="0" y="0"/>
          <a:ext cx="0" cy="0"/>
          <a:chOff x="0" y="0"/>
          <a:chExt cx="0" cy="0"/>
        </a:xfrm>
      </p:grpSpPr>
      <p:pic>
        <p:nvPicPr>
          <p:cNvPr id="378" name="Google Shape;378;p51"/>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79" name="Google Shape;379;p5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80" name="Google Shape;380;p51"/>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51"/>
          <p:cNvSpPr/>
          <p:nvPr>
            <p:ph idx="2" type="pic"/>
          </p:nvPr>
        </p:nvSpPr>
        <p:spPr>
          <a:xfrm>
            <a:off x="640080" y="1162264"/>
            <a:ext cx="2286000" cy="2286000"/>
          </a:xfrm>
          <a:prstGeom prst="rect">
            <a:avLst/>
          </a:prstGeom>
          <a:noFill/>
          <a:ln>
            <a:noFill/>
          </a:ln>
        </p:spPr>
      </p:sp>
      <p:sp>
        <p:nvSpPr>
          <p:cNvPr id="382" name="Google Shape;382;p51"/>
          <p:cNvSpPr/>
          <p:nvPr>
            <p:ph idx="3" type="pic"/>
          </p:nvPr>
        </p:nvSpPr>
        <p:spPr>
          <a:xfrm>
            <a:off x="3517392" y="1162264"/>
            <a:ext cx="2286000" cy="2286000"/>
          </a:xfrm>
          <a:prstGeom prst="rect">
            <a:avLst/>
          </a:prstGeom>
          <a:noFill/>
          <a:ln>
            <a:noFill/>
          </a:ln>
        </p:spPr>
      </p:sp>
      <p:sp>
        <p:nvSpPr>
          <p:cNvPr id="383" name="Google Shape;383;p51"/>
          <p:cNvSpPr/>
          <p:nvPr>
            <p:ph idx="4" type="pic"/>
          </p:nvPr>
        </p:nvSpPr>
        <p:spPr>
          <a:xfrm>
            <a:off x="6394704" y="1162264"/>
            <a:ext cx="2286000" cy="2286000"/>
          </a:xfrm>
          <a:prstGeom prst="rect">
            <a:avLst/>
          </a:prstGeom>
          <a:noFill/>
          <a:ln>
            <a:noFill/>
          </a:ln>
        </p:spPr>
      </p:sp>
      <p:sp>
        <p:nvSpPr>
          <p:cNvPr id="384" name="Google Shape;384;p51"/>
          <p:cNvSpPr/>
          <p:nvPr>
            <p:ph idx="5" type="pic"/>
          </p:nvPr>
        </p:nvSpPr>
        <p:spPr>
          <a:xfrm>
            <a:off x="9272016" y="1162264"/>
            <a:ext cx="2286000" cy="2286000"/>
          </a:xfrm>
          <a:prstGeom prst="rect">
            <a:avLst/>
          </a:prstGeom>
          <a:noFill/>
          <a:ln>
            <a:noFill/>
          </a:ln>
        </p:spPr>
      </p:sp>
      <p:sp>
        <p:nvSpPr>
          <p:cNvPr id="385" name="Google Shape;385;p51"/>
          <p:cNvSpPr/>
          <p:nvPr>
            <p:ph idx="6" type="pic"/>
          </p:nvPr>
        </p:nvSpPr>
        <p:spPr>
          <a:xfrm>
            <a:off x="640080" y="3873273"/>
            <a:ext cx="2286000" cy="2286000"/>
          </a:xfrm>
          <a:prstGeom prst="rect">
            <a:avLst/>
          </a:prstGeom>
          <a:noFill/>
          <a:ln>
            <a:noFill/>
          </a:ln>
        </p:spPr>
      </p:sp>
      <p:sp>
        <p:nvSpPr>
          <p:cNvPr id="386" name="Google Shape;386;p51"/>
          <p:cNvSpPr/>
          <p:nvPr>
            <p:ph idx="7" type="pic"/>
          </p:nvPr>
        </p:nvSpPr>
        <p:spPr>
          <a:xfrm>
            <a:off x="3517392" y="3873273"/>
            <a:ext cx="2286000" cy="2286000"/>
          </a:xfrm>
          <a:prstGeom prst="rect">
            <a:avLst/>
          </a:prstGeom>
          <a:noFill/>
          <a:ln>
            <a:noFill/>
          </a:ln>
        </p:spPr>
      </p:sp>
      <p:sp>
        <p:nvSpPr>
          <p:cNvPr id="387" name="Google Shape;387;p51"/>
          <p:cNvSpPr/>
          <p:nvPr>
            <p:ph idx="8" type="pic"/>
          </p:nvPr>
        </p:nvSpPr>
        <p:spPr>
          <a:xfrm>
            <a:off x="6394704" y="3873273"/>
            <a:ext cx="2286000" cy="2286000"/>
          </a:xfrm>
          <a:prstGeom prst="rect">
            <a:avLst/>
          </a:prstGeom>
          <a:noFill/>
          <a:ln>
            <a:noFill/>
          </a:ln>
        </p:spPr>
      </p:sp>
      <p:sp>
        <p:nvSpPr>
          <p:cNvPr id="388" name="Google Shape;388;p51"/>
          <p:cNvSpPr/>
          <p:nvPr>
            <p:ph idx="9" type="pic"/>
          </p:nvPr>
        </p:nvSpPr>
        <p:spPr>
          <a:xfrm>
            <a:off x="9272016" y="3873273"/>
            <a:ext cx="2286000" cy="22860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and 8 Text Columns">
  <p:cSld name="Title, 8 Sm Pics, and 8 Text Columns">
    <p:bg>
      <p:bgPr>
        <a:solidFill>
          <a:schemeClr val="lt1"/>
        </a:solidFill>
      </p:bgPr>
    </p:bg>
    <p:spTree>
      <p:nvGrpSpPr>
        <p:cNvPr id="389" name="Shape 389"/>
        <p:cNvGrpSpPr/>
        <p:nvPr/>
      </p:nvGrpSpPr>
      <p:grpSpPr>
        <a:xfrm>
          <a:off x="0" y="0"/>
          <a:ext cx="0" cy="0"/>
          <a:chOff x="0" y="0"/>
          <a:chExt cx="0" cy="0"/>
        </a:xfrm>
      </p:grpSpPr>
      <p:pic>
        <p:nvPicPr>
          <p:cNvPr id="390" name="Google Shape;390;p52"/>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391" name="Google Shape;391;p5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52"/>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3" name="Google Shape;393;p52"/>
          <p:cNvSpPr/>
          <p:nvPr>
            <p:ph idx="2" type="pic"/>
          </p:nvPr>
        </p:nvSpPr>
        <p:spPr>
          <a:xfrm>
            <a:off x="960120" y="1272940"/>
            <a:ext cx="1645920" cy="1648911"/>
          </a:xfrm>
          <a:prstGeom prst="rect">
            <a:avLst/>
          </a:prstGeom>
          <a:noFill/>
          <a:ln>
            <a:noFill/>
          </a:ln>
        </p:spPr>
      </p:sp>
      <p:sp>
        <p:nvSpPr>
          <p:cNvPr id="394" name="Google Shape;394;p52"/>
          <p:cNvSpPr txBox="1"/>
          <p:nvPr>
            <p:ph idx="1" type="body"/>
          </p:nvPr>
        </p:nvSpPr>
        <p:spPr>
          <a:xfrm>
            <a:off x="388620"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52"/>
          <p:cNvSpPr/>
          <p:nvPr>
            <p:ph idx="3" type="pic"/>
          </p:nvPr>
        </p:nvSpPr>
        <p:spPr>
          <a:xfrm>
            <a:off x="3837432" y="1272940"/>
            <a:ext cx="1645920" cy="1648911"/>
          </a:xfrm>
          <a:prstGeom prst="rect">
            <a:avLst/>
          </a:prstGeom>
          <a:noFill/>
          <a:ln>
            <a:noFill/>
          </a:ln>
        </p:spPr>
      </p:sp>
      <p:sp>
        <p:nvSpPr>
          <p:cNvPr id="396" name="Google Shape;396;p52"/>
          <p:cNvSpPr txBox="1"/>
          <p:nvPr>
            <p:ph idx="4" type="body"/>
          </p:nvPr>
        </p:nvSpPr>
        <p:spPr>
          <a:xfrm>
            <a:off x="3265932"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52"/>
          <p:cNvSpPr/>
          <p:nvPr>
            <p:ph idx="5" type="pic"/>
          </p:nvPr>
        </p:nvSpPr>
        <p:spPr>
          <a:xfrm>
            <a:off x="6714744" y="1272940"/>
            <a:ext cx="1645920" cy="1648911"/>
          </a:xfrm>
          <a:prstGeom prst="rect">
            <a:avLst/>
          </a:prstGeom>
          <a:noFill/>
          <a:ln>
            <a:noFill/>
          </a:ln>
        </p:spPr>
      </p:sp>
      <p:sp>
        <p:nvSpPr>
          <p:cNvPr id="398" name="Google Shape;398;p52"/>
          <p:cNvSpPr txBox="1"/>
          <p:nvPr>
            <p:ph idx="6" type="body"/>
          </p:nvPr>
        </p:nvSpPr>
        <p:spPr>
          <a:xfrm>
            <a:off x="6143244"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52"/>
          <p:cNvSpPr/>
          <p:nvPr>
            <p:ph idx="7" type="pic"/>
          </p:nvPr>
        </p:nvSpPr>
        <p:spPr>
          <a:xfrm>
            <a:off x="9592056" y="1272940"/>
            <a:ext cx="1645920" cy="1648911"/>
          </a:xfrm>
          <a:prstGeom prst="rect">
            <a:avLst/>
          </a:prstGeom>
          <a:noFill/>
          <a:ln>
            <a:noFill/>
          </a:ln>
        </p:spPr>
      </p:sp>
      <p:sp>
        <p:nvSpPr>
          <p:cNvPr id="400" name="Google Shape;400;p52"/>
          <p:cNvSpPr txBox="1"/>
          <p:nvPr>
            <p:ph idx="8" type="body"/>
          </p:nvPr>
        </p:nvSpPr>
        <p:spPr>
          <a:xfrm>
            <a:off x="9020556" y="2976540"/>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52"/>
          <p:cNvSpPr/>
          <p:nvPr>
            <p:ph idx="9" type="pic"/>
          </p:nvPr>
        </p:nvSpPr>
        <p:spPr>
          <a:xfrm>
            <a:off x="960120" y="3814574"/>
            <a:ext cx="1645920" cy="1648911"/>
          </a:xfrm>
          <a:prstGeom prst="rect">
            <a:avLst/>
          </a:prstGeom>
          <a:noFill/>
          <a:ln>
            <a:noFill/>
          </a:ln>
        </p:spPr>
      </p:sp>
      <p:sp>
        <p:nvSpPr>
          <p:cNvPr id="402" name="Google Shape;402;p52"/>
          <p:cNvSpPr txBox="1"/>
          <p:nvPr>
            <p:ph idx="13" type="body"/>
          </p:nvPr>
        </p:nvSpPr>
        <p:spPr>
          <a:xfrm>
            <a:off x="388620"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p52"/>
          <p:cNvSpPr/>
          <p:nvPr>
            <p:ph idx="14" type="pic"/>
          </p:nvPr>
        </p:nvSpPr>
        <p:spPr>
          <a:xfrm>
            <a:off x="3837432" y="3814574"/>
            <a:ext cx="1645920" cy="1648911"/>
          </a:xfrm>
          <a:prstGeom prst="rect">
            <a:avLst/>
          </a:prstGeom>
          <a:noFill/>
          <a:ln>
            <a:noFill/>
          </a:ln>
        </p:spPr>
      </p:sp>
      <p:sp>
        <p:nvSpPr>
          <p:cNvPr id="404" name="Google Shape;404;p52"/>
          <p:cNvSpPr txBox="1"/>
          <p:nvPr>
            <p:ph idx="15" type="body"/>
          </p:nvPr>
        </p:nvSpPr>
        <p:spPr>
          <a:xfrm>
            <a:off x="3265932"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52"/>
          <p:cNvSpPr/>
          <p:nvPr>
            <p:ph idx="16" type="pic"/>
          </p:nvPr>
        </p:nvSpPr>
        <p:spPr>
          <a:xfrm>
            <a:off x="6714744" y="3814574"/>
            <a:ext cx="1645920" cy="1648911"/>
          </a:xfrm>
          <a:prstGeom prst="rect">
            <a:avLst/>
          </a:prstGeom>
          <a:noFill/>
          <a:ln>
            <a:noFill/>
          </a:ln>
        </p:spPr>
      </p:sp>
      <p:sp>
        <p:nvSpPr>
          <p:cNvPr id="406" name="Google Shape;406;p52"/>
          <p:cNvSpPr txBox="1"/>
          <p:nvPr>
            <p:ph idx="17" type="body"/>
          </p:nvPr>
        </p:nvSpPr>
        <p:spPr>
          <a:xfrm>
            <a:off x="6143244"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52"/>
          <p:cNvSpPr/>
          <p:nvPr>
            <p:ph idx="18" type="pic"/>
          </p:nvPr>
        </p:nvSpPr>
        <p:spPr>
          <a:xfrm>
            <a:off x="9592056" y="3814574"/>
            <a:ext cx="1645920" cy="1648911"/>
          </a:xfrm>
          <a:prstGeom prst="rect">
            <a:avLst/>
          </a:prstGeom>
          <a:noFill/>
          <a:ln>
            <a:noFill/>
          </a:ln>
        </p:spPr>
      </p:sp>
      <p:sp>
        <p:nvSpPr>
          <p:cNvPr id="408" name="Google Shape;408;p52"/>
          <p:cNvSpPr txBox="1"/>
          <p:nvPr>
            <p:ph idx="19" type="body"/>
          </p:nvPr>
        </p:nvSpPr>
        <p:spPr>
          <a:xfrm>
            <a:off x="9020556" y="5518174"/>
            <a:ext cx="2788920" cy="54864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b="0" sz="1600">
                <a:solidFill>
                  <a:srgbClr val="232F3E"/>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8 Sm Pics, 8 Headers, and 8 Text Columns">
  <p:cSld name="Title, 8 Sm Pics, 8 Headers, and 8 Text Columns">
    <p:bg>
      <p:bgPr>
        <a:solidFill>
          <a:schemeClr val="lt1"/>
        </a:solidFill>
      </p:bgPr>
    </p:bg>
    <p:spTree>
      <p:nvGrpSpPr>
        <p:cNvPr id="409" name="Shape 409"/>
        <p:cNvGrpSpPr/>
        <p:nvPr/>
      </p:nvGrpSpPr>
      <p:grpSpPr>
        <a:xfrm>
          <a:off x="0" y="0"/>
          <a:ext cx="0" cy="0"/>
          <a:chOff x="0" y="0"/>
          <a:chExt cx="0" cy="0"/>
        </a:xfrm>
      </p:grpSpPr>
      <p:grpSp>
        <p:nvGrpSpPr>
          <p:cNvPr id="410" name="Google Shape;410;p53"/>
          <p:cNvGrpSpPr/>
          <p:nvPr/>
        </p:nvGrpSpPr>
        <p:grpSpPr>
          <a:xfrm>
            <a:off x="365759" y="1028377"/>
            <a:ext cx="11484864" cy="4791549"/>
            <a:chOff x="365759" y="1028377"/>
            <a:chExt cx="11484864" cy="4791549"/>
          </a:xfrm>
        </p:grpSpPr>
        <p:pic>
          <p:nvPicPr>
            <p:cNvPr id="411" name="Google Shape;411;p53"/>
            <p:cNvPicPr preferRelativeResize="0"/>
            <p:nvPr/>
          </p:nvPicPr>
          <p:blipFill rotWithShape="1">
            <a:blip r:embed="rId2">
              <a:alphaModFix/>
            </a:blip>
            <a:srcRect b="0" l="0" r="0" t="0"/>
            <a:stretch/>
          </p:blipFill>
          <p:spPr>
            <a:xfrm>
              <a:off x="388620" y="2816120"/>
              <a:ext cx="11443716" cy="320040"/>
            </a:xfrm>
            <a:prstGeom prst="rect">
              <a:avLst/>
            </a:prstGeom>
            <a:noFill/>
            <a:ln>
              <a:noFill/>
            </a:ln>
          </p:spPr>
        </p:pic>
        <p:pic>
          <p:nvPicPr>
            <p:cNvPr id="412" name="Google Shape;412;p53"/>
            <p:cNvPicPr preferRelativeResize="0"/>
            <p:nvPr/>
          </p:nvPicPr>
          <p:blipFill rotWithShape="1">
            <a:blip r:embed="rId2">
              <a:alphaModFix/>
            </a:blip>
            <a:srcRect b="0" l="0" r="0" t="0"/>
            <a:stretch/>
          </p:blipFill>
          <p:spPr>
            <a:xfrm>
              <a:off x="388620" y="5499886"/>
              <a:ext cx="11443716" cy="320040"/>
            </a:xfrm>
            <a:prstGeom prst="rect">
              <a:avLst/>
            </a:prstGeom>
            <a:noFill/>
            <a:ln>
              <a:noFill/>
            </a:ln>
          </p:spPr>
        </p:pic>
        <p:pic>
          <p:nvPicPr>
            <p:cNvPr id="413" name="Google Shape;413;p53"/>
            <p:cNvPicPr preferRelativeResize="0"/>
            <p:nvPr/>
          </p:nvPicPr>
          <p:blipFill rotWithShape="1">
            <a:blip r:embed="rId3">
              <a:alphaModFix/>
            </a:blip>
            <a:srcRect b="0" l="0" r="0" t="0"/>
            <a:stretch/>
          </p:blipFill>
          <p:spPr>
            <a:xfrm>
              <a:off x="365759" y="1028377"/>
              <a:ext cx="11484864" cy="45720"/>
            </a:xfrm>
            <a:prstGeom prst="rect">
              <a:avLst/>
            </a:prstGeom>
            <a:noFill/>
            <a:ln>
              <a:noFill/>
            </a:ln>
          </p:spPr>
        </p:pic>
      </p:grpSp>
      <p:sp>
        <p:nvSpPr>
          <p:cNvPr id="414" name="Google Shape;414;p5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53"/>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53"/>
          <p:cNvSpPr/>
          <p:nvPr>
            <p:ph idx="2" type="pic"/>
          </p:nvPr>
        </p:nvSpPr>
        <p:spPr>
          <a:xfrm>
            <a:off x="960120" y="1112520"/>
            <a:ext cx="1645920" cy="1648911"/>
          </a:xfrm>
          <a:prstGeom prst="rect">
            <a:avLst/>
          </a:prstGeom>
          <a:noFill/>
          <a:ln>
            <a:noFill/>
          </a:ln>
        </p:spPr>
      </p:sp>
      <p:sp>
        <p:nvSpPr>
          <p:cNvPr id="417" name="Google Shape;417;p53"/>
          <p:cNvSpPr txBox="1"/>
          <p:nvPr>
            <p:ph idx="1" type="body"/>
          </p:nvPr>
        </p:nvSpPr>
        <p:spPr>
          <a:xfrm>
            <a:off x="388620"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53"/>
          <p:cNvSpPr txBox="1"/>
          <p:nvPr>
            <p:ph idx="3" type="body"/>
          </p:nvPr>
        </p:nvSpPr>
        <p:spPr>
          <a:xfrm>
            <a:off x="388620"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53"/>
          <p:cNvSpPr/>
          <p:nvPr>
            <p:ph idx="4" type="pic"/>
          </p:nvPr>
        </p:nvSpPr>
        <p:spPr>
          <a:xfrm>
            <a:off x="3837432" y="1112520"/>
            <a:ext cx="1645920" cy="1648911"/>
          </a:xfrm>
          <a:prstGeom prst="rect">
            <a:avLst/>
          </a:prstGeom>
          <a:noFill/>
          <a:ln>
            <a:noFill/>
          </a:ln>
        </p:spPr>
      </p:sp>
      <p:sp>
        <p:nvSpPr>
          <p:cNvPr id="420" name="Google Shape;420;p53"/>
          <p:cNvSpPr txBox="1"/>
          <p:nvPr>
            <p:ph idx="5" type="body"/>
          </p:nvPr>
        </p:nvSpPr>
        <p:spPr>
          <a:xfrm>
            <a:off x="3265932"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53"/>
          <p:cNvSpPr txBox="1"/>
          <p:nvPr>
            <p:ph idx="6" type="body"/>
          </p:nvPr>
        </p:nvSpPr>
        <p:spPr>
          <a:xfrm>
            <a:off x="3265932"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53"/>
          <p:cNvSpPr/>
          <p:nvPr>
            <p:ph idx="7" type="pic"/>
          </p:nvPr>
        </p:nvSpPr>
        <p:spPr>
          <a:xfrm>
            <a:off x="6714744" y="1112520"/>
            <a:ext cx="1645920" cy="1648911"/>
          </a:xfrm>
          <a:prstGeom prst="rect">
            <a:avLst/>
          </a:prstGeom>
          <a:noFill/>
          <a:ln>
            <a:noFill/>
          </a:ln>
        </p:spPr>
      </p:sp>
      <p:sp>
        <p:nvSpPr>
          <p:cNvPr id="423" name="Google Shape;423;p53"/>
          <p:cNvSpPr txBox="1"/>
          <p:nvPr>
            <p:ph idx="8" type="body"/>
          </p:nvPr>
        </p:nvSpPr>
        <p:spPr>
          <a:xfrm>
            <a:off x="6143244"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53"/>
          <p:cNvSpPr txBox="1"/>
          <p:nvPr>
            <p:ph idx="9" type="body"/>
          </p:nvPr>
        </p:nvSpPr>
        <p:spPr>
          <a:xfrm>
            <a:off x="6143244"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53"/>
          <p:cNvSpPr/>
          <p:nvPr>
            <p:ph idx="13" type="pic"/>
          </p:nvPr>
        </p:nvSpPr>
        <p:spPr>
          <a:xfrm>
            <a:off x="9592056" y="1112520"/>
            <a:ext cx="1645920" cy="1648911"/>
          </a:xfrm>
          <a:prstGeom prst="rect">
            <a:avLst/>
          </a:prstGeom>
          <a:noFill/>
          <a:ln>
            <a:noFill/>
          </a:ln>
        </p:spPr>
      </p:sp>
      <p:sp>
        <p:nvSpPr>
          <p:cNvPr id="426" name="Google Shape;426;p53"/>
          <p:cNvSpPr txBox="1"/>
          <p:nvPr>
            <p:ph idx="14" type="body"/>
          </p:nvPr>
        </p:nvSpPr>
        <p:spPr>
          <a:xfrm>
            <a:off x="9020556" y="2816120"/>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53"/>
          <p:cNvSpPr txBox="1"/>
          <p:nvPr>
            <p:ph idx="15" type="body"/>
          </p:nvPr>
        </p:nvSpPr>
        <p:spPr>
          <a:xfrm>
            <a:off x="9020556" y="3181880"/>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53"/>
          <p:cNvSpPr/>
          <p:nvPr>
            <p:ph idx="16" type="pic"/>
          </p:nvPr>
        </p:nvSpPr>
        <p:spPr>
          <a:xfrm>
            <a:off x="960120" y="3814574"/>
            <a:ext cx="1645920" cy="1648911"/>
          </a:xfrm>
          <a:prstGeom prst="rect">
            <a:avLst/>
          </a:prstGeom>
          <a:noFill/>
          <a:ln>
            <a:noFill/>
          </a:ln>
        </p:spPr>
      </p:sp>
      <p:sp>
        <p:nvSpPr>
          <p:cNvPr id="429" name="Google Shape;429;p53"/>
          <p:cNvSpPr txBox="1"/>
          <p:nvPr>
            <p:ph idx="17" type="body"/>
          </p:nvPr>
        </p:nvSpPr>
        <p:spPr>
          <a:xfrm>
            <a:off x="388620"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53"/>
          <p:cNvSpPr txBox="1"/>
          <p:nvPr>
            <p:ph idx="18" type="body"/>
          </p:nvPr>
        </p:nvSpPr>
        <p:spPr>
          <a:xfrm>
            <a:off x="388620"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53"/>
          <p:cNvSpPr/>
          <p:nvPr>
            <p:ph idx="19" type="pic"/>
          </p:nvPr>
        </p:nvSpPr>
        <p:spPr>
          <a:xfrm>
            <a:off x="3837432" y="3814574"/>
            <a:ext cx="1645920" cy="1648911"/>
          </a:xfrm>
          <a:prstGeom prst="rect">
            <a:avLst/>
          </a:prstGeom>
          <a:noFill/>
          <a:ln>
            <a:noFill/>
          </a:ln>
        </p:spPr>
      </p:sp>
      <p:sp>
        <p:nvSpPr>
          <p:cNvPr id="432" name="Google Shape;432;p53"/>
          <p:cNvSpPr txBox="1"/>
          <p:nvPr>
            <p:ph idx="20" type="body"/>
          </p:nvPr>
        </p:nvSpPr>
        <p:spPr>
          <a:xfrm>
            <a:off x="3265932"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53"/>
          <p:cNvSpPr txBox="1"/>
          <p:nvPr>
            <p:ph idx="21" type="body"/>
          </p:nvPr>
        </p:nvSpPr>
        <p:spPr>
          <a:xfrm>
            <a:off x="3265932"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4" name="Google Shape;434;p53"/>
          <p:cNvSpPr/>
          <p:nvPr>
            <p:ph idx="22" type="pic"/>
          </p:nvPr>
        </p:nvSpPr>
        <p:spPr>
          <a:xfrm>
            <a:off x="6714744" y="3814574"/>
            <a:ext cx="1645920" cy="1648911"/>
          </a:xfrm>
          <a:prstGeom prst="rect">
            <a:avLst/>
          </a:prstGeom>
          <a:noFill/>
          <a:ln>
            <a:noFill/>
          </a:ln>
        </p:spPr>
      </p:sp>
      <p:sp>
        <p:nvSpPr>
          <p:cNvPr id="435" name="Google Shape;435;p53"/>
          <p:cNvSpPr txBox="1"/>
          <p:nvPr>
            <p:ph idx="23" type="body"/>
          </p:nvPr>
        </p:nvSpPr>
        <p:spPr>
          <a:xfrm>
            <a:off x="6143244"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53"/>
          <p:cNvSpPr txBox="1"/>
          <p:nvPr>
            <p:ph idx="24" type="body"/>
          </p:nvPr>
        </p:nvSpPr>
        <p:spPr>
          <a:xfrm>
            <a:off x="6143244"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53"/>
          <p:cNvSpPr/>
          <p:nvPr>
            <p:ph idx="25" type="pic"/>
          </p:nvPr>
        </p:nvSpPr>
        <p:spPr>
          <a:xfrm>
            <a:off x="9592056" y="3814574"/>
            <a:ext cx="1645920" cy="1648911"/>
          </a:xfrm>
          <a:prstGeom prst="rect">
            <a:avLst/>
          </a:prstGeom>
          <a:noFill/>
          <a:ln>
            <a:noFill/>
          </a:ln>
        </p:spPr>
      </p:sp>
      <p:sp>
        <p:nvSpPr>
          <p:cNvPr id="438" name="Google Shape;438;p53"/>
          <p:cNvSpPr txBox="1"/>
          <p:nvPr>
            <p:ph idx="26" type="body"/>
          </p:nvPr>
        </p:nvSpPr>
        <p:spPr>
          <a:xfrm>
            <a:off x="9020556" y="5518174"/>
            <a:ext cx="2788920" cy="301752"/>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600"/>
              <a:buNone/>
              <a:defRPr b="0" sz="1600">
                <a:solidFill>
                  <a:schemeClr val="lt1"/>
                </a:solidFill>
                <a:latin typeface="Play"/>
                <a:ea typeface="Play"/>
                <a:cs typeface="Play"/>
                <a:sym typeface="Play"/>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53"/>
          <p:cNvSpPr txBox="1"/>
          <p:nvPr>
            <p:ph idx="27" type="body"/>
          </p:nvPr>
        </p:nvSpPr>
        <p:spPr>
          <a:xfrm>
            <a:off x="9020556" y="5864908"/>
            <a:ext cx="2788920" cy="570859"/>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rgbClr val="232F3E"/>
              </a:buClr>
              <a:buSzPts val="1600"/>
              <a:buNone/>
              <a:defRPr sz="1600">
                <a:solidFill>
                  <a:srgbClr val="232F3E"/>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440" name="Shape 440"/>
        <p:cNvGrpSpPr/>
        <p:nvPr/>
      </p:nvGrpSpPr>
      <p:grpSpPr>
        <a:xfrm>
          <a:off x="0" y="0"/>
          <a:ext cx="0" cy="0"/>
          <a:chOff x="0" y="0"/>
          <a:chExt cx="0" cy="0"/>
        </a:xfrm>
      </p:grpSpPr>
      <p:sp>
        <p:nvSpPr>
          <p:cNvPr id="441" name="Google Shape;441;p5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pic>
        <p:nvPicPr>
          <p:cNvPr id="442" name="Google Shape;442;p54"/>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443" name="Google Shape;443;p54"/>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nk">
  <p:cSld name="Title Only Blank">
    <p:bg>
      <p:bgPr>
        <a:solidFill>
          <a:schemeClr val="lt1"/>
        </a:solidFill>
      </p:bgPr>
    </p:bg>
    <p:spTree>
      <p:nvGrpSpPr>
        <p:cNvPr id="444" name="Shape 444"/>
        <p:cNvGrpSpPr/>
        <p:nvPr/>
      </p:nvGrpSpPr>
      <p:grpSpPr>
        <a:xfrm>
          <a:off x="0" y="0"/>
          <a:ext cx="0" cy="0"/>
          <a:chOff x="0" y="0"/>
          <a:chExt cx="0" cy="0"/>
        </a:xfrm>
      </p:grpSpPr>
      <p:sp>
        <p:nvSpPr>
          <p:cNvPr id="445" name="Google Shape;445;p5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6" name="Google Shape;446;p55"/>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Bleed Image">
  <p:cSld name="Title and Full Bleed Image">
    <p:bg>
      <p:bgPr>
        <a:solidFill>
          <a:schemeClr val="lt1"/>
        </a:solidFill>
      </p:bgPr>
    </p:bg>
    <p:spTree>
      <p:nvGrpSpPr>
        <p:cNvPr id="447" name="Shape 447"/>
        <p:cNvGrpSpPr/>
        <p:nvPr/>
      </p:nvGrpSpPr>
      <p:grpSpPr>
        <a:xfrm>
          <a:off x="0" y="0"/>
          <a:ext cx="0" cy="0"/>
          <a:chOff x="0" y="0"/>
          <a:chExt cx="0" cy="0"/>
        </a:xfrm>
      </p:grpSpPr>
      <p:sp>
        <p:nvSpPr>
          <p:cNvPr id="448" name="Google Shape;448;p5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49" name="Google Shape;449;p56"/>
          <p:cNvSpPr txBox="1"/>
          <p:nvPr>
            <p:ph type="title"/>
          </p:nvPr>
        </p:nvSpPr>
        <p:spPr>
          <a:xfrm>
            <a:off x="0" y="154244"/>
            <a:ext cx="12192000" cy="28959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1600"/>
              <a:buFont typeface="Play"/>
              <a:buNone/>
              <a:defRPr sz="16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56"/>
          <p:cNvSpPr/>
          <p:nvPr>
            <p:ph idx="2" type="pic"/>
          </p:nvPr>
        </p:nvSpPr>
        <p:spPr>
          <a:xfrm>
            <a:off x="0" y="444499"/>
            <a:ext cx="12192000" cy="5979265"/>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Question" showMasterSp="0">
  <p:cSld name="KC-Vertical-Question">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5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53" name="Google Shape;453;p57"/>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4" name="Google Shape;454;p57"/>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7"/>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7"/>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7"/>
          <p:cNvSpPr txBox="1"/>
          <p:nvPr>
            <p:ph idx="4" type="body"/>
          </p:nvPr>
        </p:nvSpPr>
        <p:spPr>
          <a:xfrm>
            <a:off x="4530343" y="1344168"/>
            <a:ext cx="914781"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7"/>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7"/>
          <p:cNvSpPr txBox="1"/>
          <p:nvPr>
            <p:ph idx="6" type="body"/>
          </p:nvPr>
        </p:nvSpPr>
        <p:spPr>
          <a:xfrm>
            <a:off x="4526280" y="2194560"/>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7"/>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7"/>
          <p:cNvSpPr txBox="1"/>
          <p:nvPr>
            <p:ph idx="8" type="body"/>
          </p:nvPr>
        </p:nvSpPr>
        <p:spPr>
          <a:xfrm>
            <a:off x="4526280" y="303580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7"/>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7"/>
          <p:cNvSpPr txBox="1"/>
          <p:nvPr>
            <p:ph idx="13" type="body"/>
          </p:nvPr>
        </p:nvSpPr>
        <p:spPr>
          <a:xfrm>
            <a:off x="4526280" y="387705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7"/>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7"/>
          <p:cNvSpPr txBox="1"/>
          <p:nvPr>
            <p:ph idx="15" type="body"/>
          </p:nvPr>
        </p:nvSpPr>
        <p:spPr>
          <a:xfrm>
            <a:off x="4526280" y="4727448"/>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57"/>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57"/>
          <p:cNvSpPr txBox="1"/>
          <p:nvPr>
            <p:ph idx="17" type="body"/>
          </p:nvPr>
        </p:nvSpPr>
        <p:spPr>
          <a:xfrm>
            <a:off x="4526280" y="5568696"/>
            <a:ext cx="914400" cy="804672"/>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57"/>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9" name="Google Shape;469;p57"/>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Option2">
  <p:cSld name="KC-Vert-Option2">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5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2" name="Google Shape;472;p58"/>
          <p:cNvSpPr txBox="1"/>
          <p:nvPr>
            <p:ph type="title"/>
          </p:nvPr>
        </p:nvSpPr>
        <p:spPr>
          <a:xfrm>
            <a:off x="365760" y="299526"/>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58"/>
          <p:cNvSpPr txBox="1"/>
          <p:nvPr>
            <p:ph idx="1" type="body"/>
          </p:nvPr>
        </p:nvSpPr>
        <p:spPr>
          <a:xfrm>
            <a:off x="365760" y="1039813"/>
            <a:ext cx="4162425" cy="540702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232F3E"/>
              </a:buClr>
              <a:buSzPts val="2400"/>
              <a:buNone/>
              <a:defRPr sz="2400">
                <a:solidFill>
                  <a:srgbClr val="232F3E"/>
                </a:solidFill>
              </a:defRPr>
            </a:lvl1pPr>
            <a:lvl2pPr indent="-355600" lvl="1" marL="914400" algn="l">
              <a:lnSpc>
                <a:spcPct val="90000"/>
              </a:lnSpc>
              <a:spcBef>
                <a:spcPts val="1200"/>
              </a:spcBef>
              <a:spcAft>
                <a:spcPts val="0"/>
              </a:spcAft>
              <a:buClr>
                <a:srgbClr val="232F3E"/>
              </a:buClr>
              <a:buSzPts val="2000"/>
              <a:buChar char="•"/>
              <a:defRPr sz="2000"/>
            </a:lvl2pPr>
            <a:lvl3pPr indent="-342900" lvl="2" marL="1371600" algn="l">
              <a:lnSpc>
                <a:spcPct val="90000"/>
              </a:lnSpc>
              <a:spcBef>
                <a:spcPts val="1200"/>
              </a:spcBef>
              <a:spcAft>
                <a:spcPts val="0"/>
              </a:spcAft>
              <a:buClr>
                <a:srgbClr val="232F3E"/>
              </a:buClr>
              <a:buSzPts val="1800"/>
              <a:buChar char="•"/>
              <a:defRPr sz="1800"/>
            </a:lvl3pPr>
            <a:lvl4pPr indent="-330200" lvl="3" marL="1828800" algn="l">
              <a:lnSpc>
                <a:spcPct val="90000"/>
              </a:lnSpc>
              <a:spcBef>
                <a:spcPts val="1200"/>
              </a:spcBef>
              <a:spcAft>
                <a:spcPts val="0"/>
              </a:spcAft>
              <a:buClr>
                <a:srgbClr val="232F3E"/>
              </a:buClr>
              <a:buSzPts val="1600"/>
              <a:buChar char="•"/>
              <a:defRPr sz="1600"/>
            </a:lvl4pPr>
            <a:lvl5pPr indent="-330200" lvl="4" marL="2286000" algn="l">
              <a:lnSpc>
                <a:spcPct val="90000"/>
              </a:lnSpc>
              <a:spcBef>
                <a:spcPts val="1200"/>
              </a:spcBef>
              <a:spcAft>
                <a:spcPts val="0"/>
              </a:spcAft>
              <a:buClr>
                <a:srgbClr val="232F3E"/>
              </a:buClr>
              <a:buSzPts val="1600"/>
              <a:buChar char="•"/>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58"/>
          <p:cNvSpPr txBox="1"/>
          <p:nvPr>
            <p:ph idx="2" type="body"/>
          </p:nvPr>
        </p:nvSpPr>
        <p:spPr>
          <a:xfrm>
            <a:off x="4519613" y="1033463"/>
            <a:ext cx="925512" cy="322262"/>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58"/>
          <p:cNvSpPr txBox="1"/>
          <p:nvPr>
            <p:ph idx="3" type="body"/>
          </p:nvPr>
        </p:nvSpPr>
        <p:spPr>
          <a:xfrm>
            <a:off x="5445125" y="1039813"/>
            <a:ext cx="3005138" cy="315912"/>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b="1" sz="18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58"/>
          <p:cNvSpPr txBox="1"/>
          <p:nvPr>
            <p:ph idx="4" type="body"/>
          </p:nvPr>
        </p:nvSpPr>
        <p:spPr>
          <a:xfrm>
            <a:off x="4530343" y="1344168"/>
            <a:ext cx="914781"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8"/>
          <p:cNvSpPr txBox="1"/>
          <p:nvPr>
            <p:ph idx="5" type="body"/>
          </p:nvPr>
        </p:nvSpPr>
        <p:spPr>
          <a:xfrm>
            <a:off x="5431536" y="134416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8"/>
          <p:cNvSpPr txBox="1"/>
          <p:nvPr>
            <p:ph idx="6" type="body"/>
          </p:nvPr>
        </p:nvSpPr>
        <p:spPr>
          <a:xfrm>
            <a:off x="4526280" y="2194560"/>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58"/>
          <p:cNvSpPr txBox="1"/>
          <p:nvPr>
            <p:ph idx="7" type="body"/>
          </p:nvPr>
        </p:nvSpPr>
        <p:spPr>
          <a:xfrm>
            <a:off x="5431536" y="2194560"/>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8"/>
          <p:cNvSpPr txBox="1"/>
          <p:nvPr>
            <p:ph idx="8" type="body"/>
          </p:nvPr>
        </p:nvSpPr>
        <p:spPr>
          <a:xfrm>
            <a:off x="4526280" y="303580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8"/>
          <p:cNvSpPr txBox="1"/>
          <p:nvPr>
            <p:ph idx="9" type="body"/>
          </p:nvPr>
        </p:nvSpPr>
        <p:spPr>
          <a:xfrm>
            <a:off x="5431536" y="303580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8"/>
          <p:cNvSpPr txBox="1"/>
          <p:nvPr>
            <p:ph idx="13" type="body"/>
          </p:nvPr>
        </p:nvSpPr>
        <p:spPr>
          <a:xfrm>
            <a:off x="4526280" y="387705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8"/>
          <p:cNvSpPr txBox="1"/>
          <p:nvPr>
            <p:ph idx="14" type="body"/>
          </p:nvPr>
        </p:nvSpPr>
        <p:spPr>
          <a:xfrm>
            <a:off x="5431536" y="387705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8"/>
          <p:cNvSpPr txBox="1"/>
          <p:nvPr>
            <p:ph idx="15" type="body"/>
          </p:nvPr>
        </p:nvSpPr>
        <p:spPr>
          <a:xfrm>
            <a:off x="4526280" y="4727448"/>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58"/>
          <p:cNvSpPr txBox="1"/>
          <p:nvPr>
            <p:ph idx="16" type="body"/>
          </p:nvPr>
        </p:nvSpPr>
        <p:spPr>
          <a:xfrm>
            <a:off x="5431536" y="4727448"/>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8"/>
          <p:cNvSpPr txBox="1"/>
          <p:nvPr>
            <p:ph idx="17" type="body"/>
          </p:nvPr>
        </p:nvSpPr>
        <p:spPr>
          <a:xfrm>
            <a:off x="4526280" y="5568696"/>
            <a:ext cx="914400" cy="804672"/>
          </a:xfrm>
          <a:prstGeom prst="rect">
            <a:avLst/>
          </a:prstGeom>
          <a:noFill/>
          <a:ln>
            <a:noFill/>
          </a:ln>
        </p:spPr>
        <p:txBody>
          <a:bodyPr anchorCtr="0" anchor="ctr" bIns="0" lIns="0" spcFirstLastPara="1" rIns="0" wrap="square" tIns="0">
            <a:norm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8"/>
          <p:cNvSpPr txBox="1"/>
          <p:nvPr>
            <p:ph idx="18" type="body"/>
          </p:nvPr>
        </p:nvSpPr>
        <p:spPr>
          <a:xfrm>
            <a:off x="5431536" y="5568696"/>
            <a:ext cx="6720840" cy="804672"/>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ical-Answer" showMasterSp="0">
  <p:cSld name="KC-Vertical-Answer">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5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59"/>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1" name="Google Shape;491;p59"/>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chemeClr val="lt1"/>
              </a:buClr>
              <a:buSzPts val="2400"/>
              <a:buFont typeface="Arial"/>
              <a:buNone/>
              <a:defRPr sz="2400">
                <a:solidFill>
                  <a:schemeClr val="lt1"/>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2" name="Google Shape;492;p59"/>
          <p:cNvSpPr txBox="1"/>
          <p:nvPr>
            <p:ph idx="2" type="body"/>
          </p:nvPr>
        </p:nvSpPr>
        <p:spPr>
          <a:xfrm>
            <a:off x="4517136" y="1033272"/>
            <a:ext cx="7611111"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9"/>
          <p:cNvSpPr txBox="1"/>
          <p:nvPr>
            <p:ph idx="3" type="body"/>
          </p:nvPr>
        </p:nvSpPr>
        <p:spPr>
          <a:xfrm>
            <a:off x="5430794" y="1420597"/>
            <a:ext cx="6723145"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4" name="Google Shape;494;p59"/>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15"/>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Play"/>
              <a:buNone/>
              <a:defRPr sz="44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457200" y="5305425"/>
            <a:ext cx="7997825" cy="11414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800"/>
              <a:buFont typeface="Play"/>
              <a:buNone/>
              <a:defRPr b="0" cap="none">
                <a:solidFill>
                  <a:schemeClr val="lt1"/>
                </a:solidFill>
              </a:defRPr>
            </a:lvl1pPr>
            <a:lvl2pPr indent="-228600" lvl="1" marL="914400" algn="l">
              <a:lnSpc>
                <a:spcPct val="90000"/>
              </a:lnSpc>
              <a:spcBef>
                <a:spcPts val="0"/>
              </a:spcBef>
              <a:spcAft>
                <a:spcPts val="0"/>
              </a:spcAft>
              <a:buClr>
                <a:schemeClr val="lt2"/>
              </a:buClr>
              <a:buSzPts val="2000"/>
              <a:buNone/>
              <a:defRPr sz="2000">
                <a:solidFill>
                  <a:schemeClr val="lt2"/>
                </a:solidFill>
              </a:defRPr>
            </a:lvl2pPr>
            <a:lvl3pPr indent="-228600" lvl="2" marL="1371600" algn="l">
              <a:lnSpc>
                <a:spcPct val="90000"/>
              </a:lnSpc>
              <a:spcBef>
                <a:spcPts val="1200"/>
              </a:spcBef>
              <a:spcAft>
                <a:spcPts val="0"/>
              </a:spcAft>
              <a:buClr>
                <a:schemeClr val="lt2"/>
              </a:buClr>
              <a:buSzPts val="1800"/>
              <a:buNone/>
              <a:defRPr sz="1800">
                <a:solidFill>
                  <a:schemeClr val="lt2"/>
                </a:solidFill>
              </a:defRPr>
            </a:lvl3pPr>
            <a:lvl4pPr indent="-228600" lvl="3" marL="1828800" algn="l">
              <a:lnSpc>
                <a:spcPct val="90000"/>
              </a:lnSpc>
              <a:spcBef>
                <a:spcPts val="1200"/>
              </a:spcBef>
              <a:spcAft>
                <a:spcPts val="0"/>
              </a:spcAft>
              <a:buClr>
                <a:schemeClr val="lt2"/>
              </a:buClr>
              <a:buSzPts val="1600"/>
              <a:buNone/>
              <a:defRPr sz="1600">
                <a:solidFill>
                  <a:schemeClr val="lt2"/>
                </a:solidFill>
              </a:defRPr>
            </a:lvl4pPr>
            <a:lvl5pPr indent="-228600" lvl="4" marL="2286000" algn="l">
              <a:lnSpc>
                <a:spcPct val="90000"/>
              </a:lnSpc>
              <a:spcBef>
                <a:spcPts val="1200"/>
              </a:spcBef>
              <a:spcAft>
                <a:spcPts val="0"/>
              </a:spcAft>
              <a:buClr>
                <a:schemeClr val="lt2"/>
              </a:buClr>
              <a:buSzPts val="1600"/>
              <a:buNone/>
              <a:defRPr sz="1600">
                <a:solidFill>
                  <a:schemeClr val="lt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 name="Google Shape;34;p1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Vert-Ans-Option2">
  <p:cSld name="KC-Vert-Ans-Option2">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6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60"/>
          <p:cNvSpPr txBox="1"/>
          <p:nvPr>
            <p:ph type="title"/>
          </p:nvPr>
        </p:nvSpPr>
        <p:spPr>
          <a:xfrm>
            <a:off x="36576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8" name="Google Shape;498;p60"/>
          <p:cNvSpPr txBox="1"/>
          <p:nvPr>
            <p:ph idx="1" type="body"/>
          </p:nvPr>
        </p:nvSpPr>
        <p:spPr>
          <a:xfrm>
            <a:off x="365760" y="1042416"/>
            <a:ext cx="4160520" cy="5404104"/>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232F3E"/>
              </a:buClr>
              <a:buSzPts val="2400"/>
              <a:buFont typeface="Arial"/>
              <a:buNone/>
              <a:defRPr sz="2400">
                <a:solidFill>
                  <a:srgbClr val="232F3E"/>
                </a:solidFill>
              </a:defRPr>
            </a:lvl1pPr>
            <a:lvl2pPr indent="-342900" lvl="1" marL="914400" algn="l">
              <a:lnSpc>
                <a:spcPct val="90000"/>
              </a:lnSpc>
              <a:spcBef>
                <a:spcPts val="12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60"/>
          <p:cNvSpPr txBox="1"/>
          <p:nvPr>
            <p:ph idx="2" type="body"/>
          </p:nvPr>
        </p:nvSpPr>
        <p:spPr>
          <a:xfrm>
            <a:off x="4517136" y="1033272"/>
            <a:ext cx="7607808" cy="4000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b="1"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60"/>
          <p:cNvSpPr txBox="1"/>
          <p:nvPr>
            <p:ph idx="3" type="body"/>
          </p:nvPr>
        </p:nvSpPr>
        <p:spPr>
          <a:xfrm>
            <a:off x="5431536" y="1417320"/>
            <a:ext cx="6720840" cy="4955378"/>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izontal" showMasterSp="0">
  <p:cSld name="QA-Horizontal">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6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61"/>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61"/>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61"/>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61"/>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61"/>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61"/>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61"/>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61"/>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61"/>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2" name="Google Shape;512;p61"/>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Horz-Option2">
  <p:cSld name="QA-Horz-Option2">
    <p:bg>
      <p:bgPr>
        <a:blipFill>
          <a:blip r:embed="rId2">
            <a:alphaModFix/>
          </a:blip>
          <a:stretch>
            <a:fillRect/>
          </a:stretch>
        </a:blipFill>
      </p:bgPr>
    </p:bg>
    <p:spTree>
      <p:nvGrpSpPr>
        <p:cNvPr id="513" name="Shape 513"/>
        <p:cNvGrpSpPr/>
        <p:nvPr/>
      </p:nvGrpSpPr>
      <p:grpSpPr>
        <a:xfrm>
          <a:off x="0" y="0"/>
          <a:ext cx="0" cy="0"/>
          <a:chOff x="0" y="0"/>
          <a:chExt cx="0" cy="0"/>
        </a:xfrm>
      </p:grpSpPr>
      <p:sp>
        <p:nvSpPr>
          <p:cNvPr id="514" name="Google Shape;514;p6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15" name="Google Shape;515;p62"/>
          <p:cNvSpPr txBox="1"/>
          <p:nvPr>
            <p:ph type="title"/>
          </p:nvPr>
        </p:nvSpPr>
        <p:spPr>
          <a:xfrm>
            <a:off x="182880" y="301752"/>
            <a:ext cx="11466576" cy="7315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6" name="Google Shape;516;p62"/>
          <p:cNvSpPr txBox="1"/>
          <p:nvPr>
            <p:ph idx="1" type="body"/>
          </p:nvPr>
        </p:nvSpPr>
        <p:spPr>
          <a:xfrm>
            <a:off x="179238" y="118549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62"/>
          <p:cNvSpPr txBox="1"/>
          <p:nvPr>
            <p:ph idx="2" type="body"/>
          </p:nvPr>
        </p:nvSpPr>
        <p:spPr>
          <a:xfrm>
            <a:off x="5651500" y="118549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62"/>
          <p:cNvSpPr txBox="1"/>
          <p:nvPr>
            <p:ph idx="3" type="body"/>
          </p:nvPr>
        </p:nvSpPr>
        <p:spPr>
          <a:xfrm>
            <a:off x="179237" y="2526456"/>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62"/>
          <p:cNvSpPr txBox="1"/>
          <p:nvPr>
            <p:ph idx="4" type="body"/>
          </p:nvPr>
        </p:nvSpPr>
        <p:spPr>
          <a:xfrm>
            <a:off x="5651499" y="2526456"/>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62"/>
          <p:cNvSpPr txBox="1"/>
          <p:nvPr>
            <p:ph idx="5" type="body"/>
          </p:nvPr>
        </p:nvSpPr>
        <p:spPr>
          <a:xfrm>
            <a:off x="179237" y="3883100"/>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62"/>
          <p:cNvSpPr txBox="1"/>
          <p:nvPr>
            <p:ph idx="6" type="body"/>
          </p:nvPr>
        </p:nvSpPr>
        <p:spPr>
          <a:xfrm>
            <a:off x="5651499" y="3883100"/>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62"/>
          <p:cNvSpPr txBox="1"/>
          <p:nvPr>
            <p:ph idx="7" type="body"/>
          </p:nvPr>
        </p:nvSpPr>
        <p:spPr>
          <a:xfrm>
            <a:off x="179236" y="5239557"/>
            <a:ext cx="5472261" cy="1164004"/>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62"/>
          <p:cNvSpPr txBox="1"/>
          <p:nvPr>
            <p:ph idx="8" type="body"/>
          </p:nvPr>
        </p:nvSpPr>
        <p:spPr>
          <a:xfrm>
            <a:off x="5651498" y="5239557"/>
            <a:ext cx="6400840" cy="1164004"/>
          </a:xfrm>
          <a:prstGeom prst="rect">
            <a:avLst/>
          </a:prstGeom>
          <a:noFill/>
          <a:ln>
            <a:noFill/>
          </a:ln>
        </p:spPr>
        <p:txBody>
          <a:bodyPr anchorCtr="0" anchor="t" bIns="0" lIns="91425" spcFirstLastPara="1" rIns="182875" wrap="square" tIns="91425">
            <a:noAutofit/>
          </a:bodyPr>
          <a:lstStyle>
            <a:lvl1pPr indent="-228600" lvl="0" marL="457200" algn="l">
              <a:lnSpc>
                <a:spcPct val="10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60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Question" showMasterSp="0">
  <p:cSld name="KC-Horizontal-Question">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6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6" name="Google Shape;526;p63"/>
          <p:cNvSpPr txBox="1"/>
          <p:nvPr>
            <p:ph type="title"/>
          </p:nvPr>
        </p:nvSpPr>
        <p:spPr>
          <a:xfrm>
            <a:off x="179238" y="179881"/>
            <a:ext cx="11855445"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63"/>
          <p:cNvSpPr txBox="1"/>
          <p:nvPr>
            <p:ph idx="1" type="body"/>
          </p:nvPr>
        </p:nvSpPr>
        <p:spPr>
          <a:xfrm>
            <a:off x="179237" y="697780"/>
            <a:ext cx="11855445" cy="1328883"/>
          </a:xfrm>
          <a:prstGeom prst="rect">
            <a:avLst/>
          </a:prstGeom>
          <a:noFill/>
          <a:ln>
            <a:noFill/>
          </a:ln>
        </p:spPr>
        <p:txBody>
          <a:bodyPr anchorCtr="0" anchor="t" bIns="0" lIns="91425" spcFirstLastPara="1" rIns="91425" wrap="square" tIns="0">
            <a:normAutofit/>
          </a:bodyPr>
          <a:lstStyle>
            <a:lvl1pPr indent="-228600" lvl="0" marL="457200" marR="0" algn="l">
              <a:lnSpc>
                <a:spcPct val="9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63"/>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63"/>
          <p:cNvSpPr txBox="1"/>
          <p:nvPr>
            <p:ph idx="3" type="body"/>
          </p:nvPr>
        </p:nvSpPr>
        <p:spPr>
          <a:xfrm>
            <a:off x="907950" y="2026663"/>
            <a:ext cx="10737865" cy="317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63"/>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63"/>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63"/>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63"/>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63"/>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63"/>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63"/>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63"/>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63"/>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 name="Google Shape;539;p63"/>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 name="Google Shape;540;p63"/>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b="1"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1" name="Google Shape;541;p63"/>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2" name="Google Shape;542;p63"/>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Option 2">
  <p:cSld name="KC-Horz-Option 2">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64"/>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45" name="Google Shape;545;p64"/>
          <p:cNvSpPr txBox="1"/>
          <p:nvPr>
            <p:ph type="title"/>
          </p:nvPr>
        </p:nvSpPr>
        <p:spPr>
          <a:xfrm>
            <a:off x="179238" y="179881"/>
            <a:ext cx="1182594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64"/>
          <p:cNvSpPr txBox="1"/>
          <p:nvPr>
            <p:ph idx="1" type="body"/>
          </p:nvPr>
        </p:nvSpPr>
        <p:spPr>
          <a:xfrm>
            <a:off x="179239" y="697780"/>
            <a:ext cx="11825948" cy="1328883"/>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64"/>
          <p:cNvSpPr txBox="1"/>
          <p:nvPr>
            <p:ph idx="2" type="body"/>
          </p:nvPr>
        </p:nvSpPr>
        <p:spPr>
          <a:xfrm>
            <a:off x="0" y="2026663"/>
            <a:ext cx="887413" cy="317500"/>
          </a:xfrm>
          <a:prstGeom prst="rect">
            <a:avLst/>
          </a:prstGeom>
          <a:noFill/>
          <a:ln>
            <a:noFill/>
          </a:ln>
        </p:spPr>
        <p:txBody>
          <a:bodyPr anchorCtr="0" anchor="t" bIns="45700" lIns="0" spcFirstLastPara="1" rIns="0" wrap="square" tIns="45700">
            <a:noAutofit/>
          </a:bodyPr>
          <a:lstStyle>
            <a:lvl1pPr indent="-228600" lvl="0" marL="457200" algn="ct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64"/>
          <p:cNvSpPr txBox="1"/>
          <p:nvPr>
            <p:ph idx="3" type="body"/>
          </p:nvPr>
        </p:nvSpPr>
        <p:spPr>
          <a:xfrm>
            <a:off x="907950" y="2026663"/>
            <a:ext cx="10757678" cy="317500"/>
          </a:xfrm>
          <a:prstGeom prst="rect">
            <a:avLst/>
          </a:prstGeom>
          <a:noFill/>
          <a:ln>
            <a:noFill/>
          </a:ln>
        </p:spPr>
        <p:txBody>
          <a:bodyPr anchorCtr="0" anchor="t" bIns="45700" lIns="91425" spcFirstLastPara="1" rIns="0" wrap="square" tIns="4570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64"/>
          <p:cNvSpPr txBox="1"/>
          <p:nvPr>
            <p:ph idx="4" type="body"/>
          </p:nvPr>
        </p:nvSpPr>
        <p:spPr>
          <a:xfrm>
            <a:off x="1" y="2344127"/>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64"/>
          <p:cNvSpPr txBox="1"/>
          <p:nvPr>
            <p:ph idx="5" type="body"/>
          </p:nvPr>
        </p:nvSpPr>
        <p:spPr>
          <a:xfrm>
            <a:off x="907950" y="2344127"/>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64"/>
          <p:cNvSpPr txBox="1"/>
          <p:nvPr>
            <p:ph idx="6" type="body"/>
          </p:nvPr>
        </p:nvSpPr>
        <p:spPr>
          <a:xfrm>
            <a:off x="1" y="301760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64"/>
          <p:cNvSpPr txBox="1"/>
          <p:nvPr>
            <p:ph idx="7" type="body"/>
          </p:nvPr>
        </p:nvSpPr>
        <p:spPr>
          <a:xfrm>
            <a:off x="907950" y="301760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64"/>
          <p:cNvSpPr txBox="1"/>
          <p:nvPr>
            <p:ph idx="8" type="body"/>
          </p:nvPr>
        </p:nvSpPr>
        <p:spPr>
          <a:xfrm>
            <a:off x="1" y="3691091"/>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64"/>
          <p:cNvSpPr txBox="1"/>
          <p:nvPr>
            <p:ph idx="9" type="body"/>
          </p:nvPr>
        </p:nvSpPr>
        <p:spPr>
          <a:xfrm>
            <a:off x="907950" y="3691091"/>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64"/>
          <p:cNvSpPr txBox="1"/>
          <p:nvPr>
            <p:ph idx="13" type="body"/>
          </p:nvPr>
        </p:nvSpPr>
        <p:spPr>
          <a:xfrm>
            <a:off x="1" y="4364573"/>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64"/>
          <p:cNvSpPr txBox="1"/>
          <p:nvPr>
            <p:ph idx="14" type="body"/>
          </p:nvPr>
        </p:nvSpPr>
        <p:spPr>
          <a:xfrm>
            <a:off x="907950" y="4364573"/>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7" name="Google Shape;557;p64"/>
          <p:cNvSpPr txBox="1"/>
          <p:nvPr>
            <p:ph idx="15" type="body"/>
          </p:nvPr>
        </p:nvSpPr>
        <p:spPr>
          <a:xfrm>
            <a:off x="1" y="5038055"/>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8" name="Google Shape;558;p64"/>
          <p:cNvSpPr txBox="1"/>
          <p:nvPr>
            <p:ph idx="16" type="body"/>
          </p:nvPr>
        </p:nvSpPr>
        <p:spPr>
          <a:xfrm>
            <a:off x="907950" y="5038055"/>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64"/>
          <p:cNvSpPr txBox="1"/>
          <p:nvPr>
            <p:ph idx="17" type="body"/>
          </p:nvPr>
        </p:nvSpPr>
        <p:spPr>
          <a:xfrm>
            <a:off x="1" y="5711539"/>
            <a:ext cx="888136" cy="64008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64"/>
          <p:cNvSpPr txBox="1"/>
          <p:nvPr>
            <p:ph idx="18" type="body"/>
          </p:nvPr>
        </p:nvSpPr>
        <p:spPr>
          <a:xfrm>
            <a:off x="907950" y="5711539"/>
            <a:ext cx="11233250" cy="640080"/>
          </a:xfrm>
          <a:prstGeom prst="rect">
            <a:avLst/>
          </a:prstGeom>
          <a:noFill/>
          <a:ln>
            <a:noFill/>
          </a:ln>
        </p:spPr>
        <p:txBody>
          <a:bodyPr anchorCtr="0" anchor="ctr" bIns="0" lIns="91425" spcFirstLastPara="1" rIns="91425" wrap="square" tIns="0">
            <a:no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izontal-Answer" showMasterSp="0">
  <p:cSld name="KC-Horizontal-Answer">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65"/>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65"/>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65"/>
          <p:cNvSpPr txBox="1"/>
          <p:nvPr>
            <p:ph idx="1" type="body"/>
          </p:nvPr>
        </p:nvSpPr>
        <p:spPr>
          <a:xfrm>
            <a:off x="179239" y="697780"/>
            <a:ext cx="11771597" cy="1405081"/>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chemeClr val="lt1"/>
              </a:buClr>
              <a:buSzPts val="2000"/>
              <a:buFont typeface="Arial"/>
              <a:buNone/>
              <a:defRPr sz="2000">
                <a:solidFill>
                  <a:schemeClr val="lt1"/>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65"/>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65"/>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7" name="Google Shape;567;p65"/>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C-Horz-Ans-Option2">
  <p:cSld name="KC-Horz-Ans-Option2">
    <p:bg>
      <p:bgPr>
        <a:blipFill>
          <a:blip r:embed="rId2">
            <a:alphaModFix/>
          </a:blip>
          <a:stretch>
            <a:fillRect/>
          </a:stretch>
        </a:blipFill>
      </p:bgPr>
    </p:bg>
    <p:spTree>
      <p:nvGrpSpPr>
        <p:cNvPr id="568" name="Shape 568"/>
        <p:cNvGrpSpPr/>
        <p:nvPr/>
      </p:nvGrpSpPr>
      <p:grpSpPr>
        <a:xfrm>
          <a:off x="0" y="0"/>
          <a:ext cx="0" cy="0"/>
          <a:chOff x="0" y="0"/>
          <a:chExt cx="0" cy="0"/>
        </a:xfrm>
      </p:grpSpPr>
      <p:sp>
        <p:nvSpPr>
          <p:cNvPr id="569" name="Google Shape;569;p6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66"/>
          <p:cNvSpPr txBox="1"/>
          <p:nvPr>
            <p:ph type="title"/>
          </p:nvPr>
        </p:nvSpPr>
        <p:spPr>
          <a:xfrm>
            <a:off x="179239" y="179881"/>
            <a:ext cx="11771597" cy="49884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1" name="Google Shape;571;p66"/>
          <p:cNvSpPr txBox="1"/>
          <p:nvPr>
            <p:ph idx="1" type="body"/>
          </p:nvPr>
        </p:nvSpPr>
        <p:spPr>
          <a:xfrm>
            <a:off x="179239" y="697781"/>
            <a:ext cx="11771597" cy="1345520"/>
          </a:xfrm>
          <a:prstGeom prst="rect">
            <a:avLst/>
          </a:prstGeom>
          <a:noFill/>
          <a:ln>
            <a:noFill/>
          </a:ln>
        </p:spPr>
        <p:txBody>
          <a:bodyPr anchorCtr="0" anchor="t" bIns="0" lIns="91425" spcFirstLastPara="1" rIns="91425" wrap="square" tIns="0">
            <a:normAutofit/>
          </a:bodyPr>
          <a:lstStyle>
            <a:lvl1pPr indent="-228600" lvl="0" marL="457200" marR="0" algn="l">
              <a:lnSpc>
                <a:spcPct val="100000"/>
              </a:lnSpc>
              <a:spcBef>
                <a:spcPts val="0"/>
              </a:spcBef>
              <a:spcAft>
                <a:spcPts val="0"/>
              </a:spcAft>
              <a:buClr>
                <a:srgbClr val="232F3E"/>
              </a:buClr>
              <a:buSzPts val="2000"/>
              <a:buFont typeface="Arial"/>
              <a:buNone/>
              <a:defRPr sz="2000">
                <a:solidFill>
                  <a:srgbClr val="232F3E"/>
                </a:solidFill>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66"/>
          <p:cNvSpPr txBox="1"/>
          <p:nvPr>
            <p:ph idx="2" type="body"/>
          </p:nvPr>
        </p:nvSpPr>
        <p:spPr>
          <a:xfrm>
            <a:off x="0" y="2043300"/>
            <a:ext cx="12192000" cy="31270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2000"/>
              <a:buNone/>
              <a:defRPr sz="2000">
                <a:solidFill>
                  <a:schemeClr val="lt1"/>
                </a:solidFill>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66"/>
          <p:cNvSpPr txBox="1"/>
          <p:nvPr>
            <p:ph idx="3" type="body"/>
          </p:nvPr>
        </p:nvSpPr>
        <p:spPr>
          <a:xfrm>
            <a:off x="907950" y="2356002"/>
            <a:ext cx="11245989" cy="4007816"/>
          </a:xfrm>
          <a:prstGeom prst="rect">
            <a:avLst/>
          </a:prstGeom>
          <a:noFill/>
          <a:ln>
            <a:noFill/>
          </a:ln>
        </p:spPr>
        <p:txBody>
          <a:bodyPr anchorCtr="0" anchor="t" bIns="0" lIns="91425" spcFirstLastPara="1" rIns="182875" wrap="square" tIns="91425">
            <a:normAutofit/>
          </a:bodyPr>
          <a:lstStyle>
            <a:lvl1pPr indent="-228600" lvl="0" marL="457200" algn="l">
              <a:lnSpc>
                <a:spcPct val="90000"/>
              </a:lnSpc>
              <a:spcBef>
                <a:spcPts val="0"/>
              </a:spcBef>
              <a:spcAft>
                <a:spcPts val="0"/>
              </a:spcAft>
              <a:buClr>
                <a:srgbClr val="232F3E"/>
              </a:buClr>
              <a:buSzPts val="2000"/>
              <a:buNone/>
              <a:defRPr sz="2000">
                <a:solidFill>
                  <a:srgbClr val="232F3E"/>
                </a:solidFill>
              </a:defRPr>
            </a:lvl1pPr>
            <a:lvl2pPr indent="-228600" lvl="1" marL="914400" algn="l">
              <a:lnSpc>
                <a:spcPct val="90000"/>
              </a:lnSpc>
              <a:spcBef>
                <a:spcPts val="0"/>
              </a:spcBef>
              <a:spcAft>
                <a:spcPts val="0"/>
              </a:spcAft>
              <a:buClr>
                <a:srgbClr val="232F3E"/>
              </a:buClr>
              <a:buSzPts val="2400"/>
              <a:buNone/>
              <a:defRPr/>
            </a:lvl2pPr>
            <a:lvl3pPr indent="-228600" lvl="2" marL="1371600" algn="l">
              <a:lnSpc>
                <a:spcPct val="90000"/>
              </a:lnSpc>
              <a:spcBef>
                <a:spcPts val="1200"/>
              </a:spcBef>
              <a:spcAft>
                <a:spcPts val="0"/>
              </a:spcAft>
              <a:buClr>
                <a:srgbClr val="232F3E"/>
              </a:buClr>
              <a:buSzPts val="2000"/>
              <a:buNone/>
              <a:defRPr/>
            </a:lvl3pPr>
            <a:lvl4pPr indent="-228600" lvl="3" marL="1828800" algn="l">
              <a:lnSpc>
                <a:spcPct val="90000"/>
              </a:lnSpc>
              <a:spcBef>
                <a:spcPts val="1200"/>
              </a:spcBef>
              <a:spcAft>
                <a:spcPts val="0"/>
              </a:spcAft>
              <a:buClr>
                <a:srgbClr val="232F3E"/>
              </a:buClr>
              <a:buSzPts val="1800"/>
              <a:buNone/>
              <a:defRPr/>
            </a:lvl4pPr>
            <a:lvl5pPr indent="-228600" lvl="4" marL="2286000" algn="l">
              <a:lnSpc>
                <a:spcPct val="90000"/>
              </a:lnSpc>
              <a:spcBef>
                <a:spcPts val="1200"/>
              </a:spcBef>
              <a:spcAft>
                <a:spcPts val="0"/>
              </a:spcAft>
              <a:buClr>
                <a:srgbClr val="232F3E"/>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bg>
      <p:bgPr>
        <a:solidFill>
          <a:schemeClr val="lt1"/>
        </a:solidFill>
      </p:bgPr>
    </p:bg>
    <p:spTree>
      <p:nvGrpSpPr>
        <p:cNvPr id="574" name="Shape 574"/>
        <p:cNvGrpSpPr/>
        <p:nvPr/>
      </p:nvGrpSpPr>
      <p:grpSpPr>
        <a:xfrm>
          <a:off x="0" y="0"/>
          <a:ext cx="0" cy="0"/>
          <a:chOff x="0" y="0"/>
          <a:chExt cx="0" cy="0"/>
        </a:xfrm>
      </p:grpSpPr>
      <p:sp>
        <p:nvSpPr>
          <p:cNvPr id="575" name="Google Shape;575;p6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67"/>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7" name="Google Shape;577;p67"/>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78" name="Google Shape;578;p67"/>
          <p:cNvSpPr txBox="1"/>
          <p:nvPr>
            <p:ph idx="1" type="body"/>
          </p:nvPr>
        </p:nvSpPr>
        <p:spPr>
          <a:xfrm rot="5400000">
            <a:off x="3404426" y="-2005596"/>
            <a:ext cx="5389244" cy="1146657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Content">
  <p:cSld name="Vertical Title and Content">
    <p:bg>
      <p:bgPr>
        <a:solidFill>
          <a:schemeClr val="lt1"/>
        </a:solidFill>
      </p:bgPr>
    </p:bg>
    <p:spTree>
      <p:nvGrpSpPr>
        <p:cNvPr id="579" name="Shape 579"/>
        <p:cNvGrpSpPr/>
        <p:nvPr/>
      </p:nvGrpSpPr>
      <p:grpSpPr>
        <a:xfrm>
          <a:off x="0" y="0"/>
          <a:ext cx="0" cy="0"/>
          <a:chOff x="0" y="0"/>
          <a:chExt cx="0" cy="0"/>
        </a:xfrm>
      </p:grpSpPr>
      <p:sp>
        <p:nvSpPr>
          <p:cNvPr id="580" name="Google Shape;580;p6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81" name="Google Shape;581;p68"/>
          <p:cNvSpPr txBox="1"/>
          <p:nvPr>
            <p:ph type="title"/>
          </p:nvPr>
        </p:nvSpPr>
        <p:spPr>
          <a:xfrm rot="5400000">
            <a:off x="8202716" y="2805126"/>
            <a:ext cx="6127095" cy="1132145"/>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rgbClr val="232F3E"/>
              </a:buClr>
              <a:buSzPts val="3600"/>
              <a:buFont typeface="Play"/>
              <a:buNone/>
              <a:defRPr>
                <a:solidFill>
                  <a:srgbClr val="232F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82" name="Google Shape;582;p68"/>
          <p:cNvPicPr preferRelativeResize="0"/>
          <p:nvPr/>
        </p:nvPicPr>
        <p:blipFill rotWithShape="1">
          <a:blip r:embed="rId2">
            <a:alphaModFix/>
          </a:blip>
          <a:srcRect b="0" l="0" r="0" t="0"/>
          <a:stretch/>
        </p:blipFill>
        <p:spPr>
          <a:xfrm rot="5400000">
            <a:off x="7636951" y="3348031"/>
            <a:ext cx="6126480" cy="45720"/>
          </a:xfrm>
          <a:prstGeom prst="rect">
            <a:avLst/>
          </a:prstGeom>
          <a:noFill/>
          <a:ln>
            <a:noFill/>
          </a:ln>
        </p:spPr>
      </p:pic>
      <p:sp>
        <p:nvSpPr>
          <p:cNvPr id="583" name="Google Shape;583;p68"/>
          <p:cNvSpPr txBox="1"/>
          <p:nvPr>
            <p:ph idx="1" type="body"/>
          </p:nvPr>
        </p:nvSpPr>
        <p:spPr>
          <a:xfrm rot="5400000">
            <a:off x="2451377" y="-1777968"/>
            <a:ext cx="6127095" cy="1029832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0"/>
              </a:spcBef>
              <a:spcAft>
                <a:spcPts val="0"/>
              </a:spcAft>
              <a:buClr>
                <a:srgbClr val="232F3E"/>
              </a:buClr>
              <a:buSzPts val="2400"/>
              <a:buChar char="•"/>
              <a:defRPr sz="2400">
                <a:solidFill>
                  <a:srgbClr val="232F3E"/>
                </a:solidFill>
              </a:defRPr>
            </a:lvl1pPr>
            <a:lvl2pPr indent="-355600" lvl="1" marL="914400" algn="l">
              <a:lnSpc>
                <a:spcPct val="100000"/>
              </a:lnSpc>
              <a:spcBef>
                <a:spcPts val="0"/>
              </a:spcBef>
              <a:spcAft>
                <a:spcPts val="0"/>
              </a:spcAft>
              <a:buClr>
                <a:srgbClr val="232F3E"/>
              </a:buClr>
              <a:buSzPts val="2000"/>
              <a:buChar char="•"/>
              <a:defRPr sz="2000">
                <a:solidFill>
                  <a:srgbClr val="232F3E"/>
                </a:solidFill>
              </a:defRPr>
            </a:lvl2pPr>
            <a:lvl3pPr indent="-342900" lvl="2" marL="1371600" algn="l">
              <a:lnSpc>
                <a:spcPct val="100000"/>
              </a:lnSpc>
              <a:spcBef>
                <a:spcPts val="0"/>
              </a:spcBef>
              <a:spcAft>
                <a:spcPts val="0"/>
              </a:spcAft>
              <a:buClr>
                <a:srgbClr val="232F3E"/>
              </a:buClr>
              <a:buSzPts val="1800"/>
              <a:buChar char="•"/>
              <a:defRPr sz="1800">
                <a:solidFill>
                  <a:srgbClr val="232F3E"/>
                </a:solidFill>
              </a:defRPr>
            </a:lvl3pPr>
            <a:lvl4pPr indent="-330200" lvl="3" marL="1828800" algn="l">
              <a:lnSpc>
                <a:spcPct val="100000"/>
              </a:lnSpc>
              <a:spcBef>
                <a:spcPts val="0"/>
              </a:spcBef>
              <a:spcAft>
                <a:spcPts val="0"/>
              </a:spcAft>
              <a:buClr>
                <a:srgbClr val="232F3E"/>
              </a:buClr>
              <a:buSzPts val="1600"/>
              <a:buChar char="•"/>
              <a:defRPr sz="1600">
                <a:solidFill>
                  <a:srgbClr val="232F3E"/>
                </a:solidFill>
              </a:defRPr>
            </a:lvl4pPr>
            <a:lvl5pPr indent="-330200" lvl="4" marL="2286000" algn="l">
              <a:lnSpc>
                <a:spcPct val="100000"/>
              </a:lnSpc>
              <a:spcBef>
                <a:spcPts val="0"/>
              </a:spcBef>
              <a:spcAft>
                <a:spcPts val="0"/>
              </a:spcAft>
              <a:buClr>
                <a:srgbClr val="232F3E"/>
              </a:buClr>
              <a:buSzPts val="1600"/>
              <a:buChar char="•"/>
              <a:defRPr sz="1600">
                <a:solidFill>
                  <a:srgbClr val="232F3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2"/>
        </a:solidFill>
      </p:bgPr>
    </p:bg>
    <p:spTree>
      <p:nvGrpSpPr>
        <p:cNvPr id="584" name="Shape 584"/>
        <p:cNvGrpSpPr/>
        <p:nvPr/>
      </p:nvGrpSpPr>
      <p:grpSpPr>
        <a:xfrm>
          <a:off x="0" y="0"/>
          <a:ext cx="0" cy="0"/>
          <a:chOff x="0" y="0"/>
          <a:chExt cx="0" cy="0"/>
        </a:xfrm>
      </p:grpSpPr>
      <p:sp>
        <p:nvSpPr>
          <p:cNvPr id="585" name="Google Shape;585;p69"/>
          <p:cNvSpPr txBox="1"/>
          <p:nvPr>
            <p:ph type="title"/>
          </p:nvPr>
        </p:nvSpPr>
        <p:spPr>
          <a:xfrm>
            <a:off x="365760" y="301751"/>
            <a:ext cx="6613109" cy="623568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6" name="Google Shape;586;p69"/>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69"/>
          <p:cNvSpPr/>
          <p:nvPr/>
        </p:nvSpPr>
        <p:spPr>
          <a:xfrm>
            <a:off x="7348648" y="978647"/>
            <a:ext cx="4360244" cy="4360244"/>
          </a:xfrm>
          <a:prstGeom prst="octagon">
            <a:avLst>
              <a:gd fmla="val 29289" name="adj"/>
            </a:avLst>
          </a:prstGeom>
          <a:solidFill>
            <a:srgbClr val="FF0000"/>
          </a:solidFill>
          <a:ln cap="flat" cmpd="sng" w="10775">
            <a:solidFill>
              <a:srgbClr val="003B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800" u="none" cap="none" strike="noStrike">
                <a:solidFill>
                  <a:schemeClr val="lt1"/>
                </a:solidFill>
                <a:latin typeface="Play"/>
                <a:ea typeface="Play"/>
                <a:cs typeface="Play"/>
                <a:sym typeface="Play"/>
              </a:rPr>
              <a:t>STOP</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ariant">
  <p:cSld name="Title Slide Varia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chemeClr val="lt1"/>
                </a:solidFill>
                <a:latin typeface="Play"/>
                <a:ea typeface="Play"/>
                <a:cs typeface="Play"/>
                <a:sym typeface="Play"/>
              </a:defRPr>
            </a:lvl1pPr>
            <a:lvl2pPr indent="0" lvl="1" marL="0" algn="r">
              <a:spcBef>
                <a:spcPts val="0"/>
              </a:spcBef>
              <a:buNone/>
              <a:defRPr b="0" i="0" sz="1200" u="none" cap="none" strike="noStrike">
                <a:solidFill>
                  <a:schemeClr val="lt1"/>
                </a:solidFill>
                <a:latin typeface="Play"/>
                <a:ea typeface="Play"/>
                <a:cs typeface="Play"/>
                <a:sym typeface="Play"/>
              </a:defRPr>
            </a:lvl2pPr>
            <a:lvl3pPr indent="0" lvl="2" marL="0" algn="r">
              <a:spcBef>
                <a:spcPts val="0"/>
              </a:spcBef>
              <a:buNone/>
              <a:defRPr b="0" i="0" sz="1200" u="none" cap="none" strike="noStrike">
                <a:solidFill>
                  <a:schemeClr val="lt1"/>
                </a:solidFill>
                <a:latin typeface="Play"/>
                <a:ea typeface="Play"/>
                <a:cs typeface="Play"/>
                <a:sym typeface="Play"/>
              </a:defRPr>
            </a:lvl3pPr>
            <a:lvl4pPr indent="0" lvl="3" marL="0" algn="r">
              <a:spcBef>
                <a:spcPts val="0"/>
              </a:spcBef>
              <a:buNone/>
              <a:defRPr b="0" i="0" sz="1200" u="none" cap="none" strike="noStrike">
                <a:solidFill>
                  <a:schemeClr val="lt1"/>
                </a:solidFill>
                <a:latin typeface="Play"/>
                <a:ea typeface="Play"/>
                <a:cs typeface="Play"/>
                <a:sym typeface="Play"/>
              </a:defRPr>
            </a:lvl4pPr>
            <a:lvl5pPr indent="0" lvl="4" marL="0" algn="r">
              <a:spcBef>
                <a:spcPts val="0"/>
              </a:spcBef>
              <a:buNone/>
              <a:defRPr b="0" i="0" sz="1200" u="none" cap="none" strike="noStrike">
                <a:solidFill>
                  <a:schemeClr val="lt1"/>
                </a:solidFill>
                <a:latin typeface="Play"/>
                <a:ea typeface="Play"/>
                <a:cs typeface="Play"/>
                <a:sym typeface="Play"/>
              </a:defRPr>
            </a:lvl5pPr>
            <a:lvl6pPr indent="0" lvl="5" marL="0" algn="r">
              <a:spcBef>
                <a:spcPts val="0"/>
              </a:spcBef>
              <a:buNone/>
              <a:defRPr b="0" i="0" sz="1200" u="none" cap="none" strike="noStrike">
                <a:solidFill>
                  <a:schemeClr val="lt1"/>
                </a:solidFill>
                <a:latin typeface="Play"/>
                <a:ea typeface="Play"/>
                <a:cs typeface="Play"/>
                <a:sym typeface="Play"/>
              </a:defRPr>
            </a:lvl6pPr>
            <a:lvl7pPr indent="0" lvl="6" marL="0" algn="r">
              <a:spcBef>
                <a:spcPts val="0"/>
              </a:spcBef>
              <a:buNone/>
              <a:defRPr b="0" i="0" sz="1200" u="none" cap="none" strike="noStrike">
                <a:solidFill>
                  <a:schemeClr val="lt1"/>
                </a:solidFill>
                <a:latin typeface="Play"/>
                <a:ea typeface="Play"/>
                <a:cs typeface="Play"/>
                <a:sym typeface="Play"/>
              </a:defRPr>
            </a:lvl7pPr>
            <a:lvl8pPr indent="0" lvl="7" marL="0" algn="r">
              <a:spcBef>
                <a:spcPts val="0"/>
              </a:spcBef>
              <a:buNone/>
              <a:defRPr b="0" i="0" sz="1200" u="none" cap="none" strike="noStrike">
                <a:solidFill>
                  <a:schemeClr val="lt1"/>
                </a:solidFill>
                <a:latin typeface="Play"/>
                <a:ea typeface="Play"/>
                <a:cs typeface="Play"/>
                <a:sym typeface="Play"/>
              </a:defRPr>
            </a:lvl8pPr>
            <a:lvl9pPr indent="0" lvl="8" marL="0" algn="r">
              <a:spcBef>
                <a:spcPts val="0"/>
              </a:spcBef>
              <a:buNone/>
              <a:defRPr b="0" i="0" sz="12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6"/>
          <p:cNvSpPr txBox="1"/>
          <p:nvPr>
            <p:ph type="title"/>
          </p:nvPr>
        </p:nvSpPr>
        <p:spPr>
          <a:xfrm>
            <a:off x="457200" y="2503472"/>
            <a:ext cx="8946292" cy="16733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body"/>
          </p:nvPr>
        </p:nvSpPr>
        <p:spPr>
          <a:xfrm>
            <a:off x="457200" y="4224832"/>
            <a:ext cx="8946292"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39" name="Google Shape;39;p16"/>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 intro">
  <p:cSld name="Service intro">
    <p:bg>
      <p:bgPr>
        <a:solidFill>
          <a:schemeClr val="lt1"/>
        </a:solidFill>
      </p:bgPr>
    </p:bg>
    <p:spTree>
      <p:nvGrpSpPr>
        <p:cNvPr id="588" name="Shape 588"/>
        <p:cNvGrpSpPr/>
        <p:nvPr/>
      </p:nvGrpSpPr>
      <p:grpSpPr>
        <a:xfrm>
          <a:off x="0" y="0"/>
          <a:ext cx="0" cy="0"/>
          <a:chOff x="0" y="0"/>
          <a:chExt cx="0" cy="0"/>
        </a:xfrm>
      </p:grpSpPr>
      <p:sp>
        <p:nvSpPr>
          <p:cNvPr id="589" name="Google Shape;589;p70"/>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0" name="Google Shape;590;p70"/>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32F3E"/>
              </a:buClr>
              <a:buSzPts val="3600"/>
              <a:buFont typeface="Play"/>
              <a:buNone/>
              <a:defRPr>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1" name="Google Shape;591;p70"/>
          <p:cNvPicPr preferRelativeResize="0"/>
          <p:nvPr/>
        </p:nvPicPr>
        <p:blipFill rotWithShape="1">
          <a:blip r:embed="rId2">
            <a:alphaModFix/>
          </a:blip>
          <a:srcRect b="0" l="0" r="0" t="0"/>
          <a:stretch/>
        </p:blipFill>
        <p:spPr>
          <a:xfrm>
            <a:off x="365759" y="1028377"/>
            <a:ext cx="11484864" cy="45720"/>
          </a:xfrm>
          <a:prstGeom prst="rect">
            <a:avLst/>
          </a:prstGeom>
          <a:noFill/>
          <a:ln>
            <a:noFill/>
          </a:ln>
        </p:spPr>
      </p:pic>
      <p:sp>
        <p:nvSpPr>
          <p:cNvPr id="592" name="Google Shape;592;p70"/>
          <p:cNvSpPr txBox="1"/>
          <p:nvPr>
            <p:ph idx="1" type="body"/>
          </p:nvPr>
        </p:nvSpPr>
        <p:spPr>
          <a:xfrm>
            <a:off x="365760" y="1097280"/>
            <a:ext cx="7644384" cy="533095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0"/>
              </a:spcBef>
              <a:spcAft>
                <a:spcPts val="0"/>
              </a:spcAft>
              <a:buClr>
                <a:srgbClr val="232F3E"/>
              </a:buClr>
              <a:buSzPts val="2800"/>
              <a:buChar char="•"/>
              <a:defRPr>
                <a:solidFill>
                  <a:srgbClr val="232F3E"/>
                </a:solidFill>
              </a:defRPr>
            </a:lvl1pPr>
            <a:lvl2pPr indent="-381000" lvl="1" marL="914400" algn="l">
              <a:lnSpc>
                <a:spcPct val="100000"/>
              </a:lnSpc>
              <a:spcBef>
                <a:spcPts val="1200"/>
              </a:spcBef>
              <a:spcAft>
                <a:spcPts val="0"/>
              </a:spcAft>
              <a:buClr>
                <a:srgbClr val="232F3E"/>
              </a:buClr>
              <a:buSzPts val="2400"/>
              <a:buChar char="•"/>
              <a:defRPr>
                <a:solidFill>
                  <a:srgbClr val="232F3E"/>
                </a:solidFill>
              </a:defRPr>
            </a:lvl2pPr>
            <a:lvl3pPr indent="-355600" lvl="2" marL="1371600" algn="l">
              <a:lnSpc>
                <a:spcPct val="100000"/>
              </a:lnSpc>
              <a:spcBef>
                <a:spcPts val="1200"/>
              </a:spcBef>
              <a:spcAft>
                <a:spcPts val="0"/>
              </a:spcAft>
              <a:buClr>
                <a:srgbClr val="232F3E"/>
              </a:buClr>
              <a:buSzPts val="2000"/>
              <a:buChar char="•"/>
              <a:defRPr>
                <a:solidFill>
                  <a:srgbClr val="232F3E"/>
                </a:solidFill>
              </a:defRPr>
            </a:lvl3pPr>
            <a:lvl4pPr indent="-342900" lvl="3" marL="1828800" algn="l">
              <a:lnSpc>
                <a:spcPct val="100000"/>
              </a:lnSpc>
              <a:spcBef>
                <a:spcPts val="1200"/>
              </a:spcBef>
              <a:spcAft>
                <a:spcPts val="0"/>
              </a:spcAft>
              <a:buClr>
                <a:srgbClr val="232F3E"/>
              </a:buClr>
              <a:buSzPts val="1800"/>
              <a:buChar char="•"/>
              <a:defRPr>
                <a:solidFill>
                  <a:srgbClr val="232F3E"/>
                </a:solidFill>
              </a:defRPr>
            </a:lvl4pPr>
            <a:lvl5pPr indent="-342900" lvl="4" marL="2286000" algn="l">
              <a:lnSpc>
                <a:spcPct val="100000"/>
              </a:lnSpc>
              <a:spcBef>
                <a:spcPts val="1200"/>
              </a:spcBef>
              <a:spcAft>
                <a:spcPts val="0"/>
              </a:spcAft>
              <a:buClr>
                <a:srgbClr val="232F3E"/>
              </a:buClr>
              <a:buSzPts val="1800"/>
              <a:buChar char="•"/>
              <a:defRPr>
                <a:solidFill>
                  <a:srgbClr val="232F3E"/>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70"/>
          <p:cNvSpPr/>
          <p:nvPr>
            <p:ph idx="2" type="pic"/>
          </p:nvPr>
        </p:nvSpPr>
        <p:spPr>
          <a:xfrm>
            <a:off x="8951074" y="2423160"/>
            <a:ext cx="2011680" cy="201168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yQuestion">
  <p:cSld name="AcademyQuestion">
    <p:bg>
      <p:bgPr>
        <a:solidFill>
          <a:schemeClr val="lt1"/>
        </a:solidFill>
      </p:bgPr>
    </p:bg>
    <p:spTree>
      <p:nvGrpSpPr>
        <p:cNvPr id="594" name="Shape 594"/>
        <p:cNvGrpSpPr/>
        <p:nvPr/>
      </p:nvGrpSpPr>
      <p:grpSpPr>
        <a:xfrm>
          <a:off x="0" y="0"/>
          <a:ext cx="0" cy="0"/>
          <a:chOff x="0" y="0"/>
          <a:chExt cx="0" cy="0"/>
        </a:xfrm>
      </p:grpSpPr>
      <p:sp>
        <p:nvSpPr>
          <p:cNvPr id="595" name="Google Shape;595;p71"/>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96" name="Google Shape;596;p71"/>
          <p:cNvSpPr txBox="1"/>
          <p:nvPr>
            <p:ph type="title"/>
          </p:nvPr>
        </p:nvSpPr>
        <p:spPr>
          <a:xfrm>
            <a:off x="0" y="185995"/>
            <a:ext cx="12192000" cy="535531"/>
          </a:xfrm>
          <a:prstGeom prst="rect">
            <a:avLst/>
          </a:prstGeom>
          <a:noFill/>
          <a:ln>
            <a:noFill/>
          </a:ln>
        </p:spPr>
        <p:txBody>
          <a:bodyPr anchorCtr="0" anchor="ctr" bIns="45700" lIns="182875" spcFirstLastPara="1" rIns="182875" wrap="square" tIns="45700">
            <a:spAutoFit/>
          </a:bodyPr>
          <a:lstStyle>
            <a:lvl1pPr lvl="0" algn="l">
              <a:lnSpc>
                <a:spcPct val="90000"/>
              </a:lnSpc>
              <a:spcBef>
                <a:spcPts val="0"/>
              </a:spcBef>
              <a:spcAft>
                <a:spcPts val="0"/>
              </a:spcAft>
              <a:buClr>
                <a:srgbClr val="232F3E"/>
              </a:buClr>
              <a:buSzPts val="3200"/>
              <a:buFont typeface="Play"/>
              <a:buNone/>
              <a:defRPr sz="3200">
                <a:solidFill>
                  <a:srgbClr val="232F3E"/>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7" name="Google Shape;597;p71"/>
          <p:cNvSpPr txBox="1"/>
          <p:nvPr>
            <p:ph idx="1" type="body"/>
          </p:nvPr>
        </p:nvSpPr>
        <p:spPr>
          <a:xfrm>
            <a:off x="0" y="721526"/>
            <a:ext cx="12192000" cy="1463040"/>
          </a:xfrm>
          <a:prstGeom prst="rect">
            <a:avLst/>
          </a:prstGeom>
          <a:solidFill>
            <a:schemeClr val="accent1"/>
          </a:solidFill>
          <a:ln>
            <a:noFill/>
          </a:ln>
        </p:spPr>
        <p:txBody>
          <a:bodyPr anchorCtr="0" anchor="t" bIns="91425" lIns="182875" spcFirstLastPara="1" rIns="182875" wrap="square" tIns="91425">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228600" lvl="1" marL="914400" algn="l">
              <a:lnSpc>
                <a:spcPct val="90000"/>
              </a:lnSpc>
              <a:spcBef>
                <a:spcPts val="600"/>
              </a:spcBef>
              <a:spcAft>
                <a:spcPts val="0"/>
              </a:spcAft>
              <a:buClr>
                <a:schemeClr val="lt1"/>
              </a:buClr>
              <a:buSzPts val="1600"/>
              <a:buNone/>
              <a:defRPr sz="1600">
                <a:solidFill>
                  <a:schemeClr val="lt1"/>
                </a:solidFill>
              </a:defRPr>
            </a:lvl2pPr>
            <a:lvl3pPr indent="-228600" lvl="2" marL="1371600" algn="l">
              <a:lnSpc>
                <a:spcPct val="90000"/>
              </a:lnSpc>
              <a:spcBef>
                <a:spcPts val="1200"/>
              </a:spcBef>
              <a:spcAft>
                <a:spcPts val="0"/>
              </a:spcAft>
              <a:buClr>
                <a:schemeClr val="lt1"/>
              </a:buClr>
              <a:buSzPts val="1600"/>
              <a:buNone/>
              <a:defRPr sz="1600">
                <a:solidFill>
                  <a:schemeClr val="lt1"/>
                </a:solidFill>
              </a:defRPr>
            </a:lvl3pPr>
            <a:lvl4pPr indent="-228600" lvl="3" marL="1828800" algn="l">
              <a:lnSpc>
                <a:spcPct val="90000"/>
              </a:lnSpc>
              <a:spcBef>
                <a:spcPts val="1200"/>
              </a:spcBef>
              <a:spcAft>
                <a:spcPts val="0"/>
              </a:spcAft>
              <a:buClr>
                <a:schemeClr val="lt1"/>
              </a:buClr>
              <a:buSzPts val="1600"/>
              <a:buNone/>
              <a:defRPr sz="1600">
                <a:solidFill>
                  <a:schemeClr val="lt1"/>
                </a:solidFill>
              </a:defRPr>
            </a:lvl4pPr>
            <a:lvl5pPr indent="-228600" lvl="4" marL="2286000" algn="l">
              <a:lnSpc>
                <a:spcPct val="90000"/>
              </a:lnSpc>
              <a:spcBef>
                <a:spcPts val="1200"/>
              </a:spcBef>
              <a:spcAft>
                <a:spcPts val="0"/>
              </a:spcAft>
              <a:buClr>
                <a:schemeClr val="lt1"/>
              </a:buClr>
              <a:buSzPts val="1600"/>
              <a:buNone/>
              <a:defRPr sz="16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showMasterSp="0">
  <p:cSld name="Section Slide">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7"/>
          <p:cNvSpPr txBox="1"/>
          <p:nvPr>
            <p:ph type="title"/>
          </p:nvPr>
        </p:nvSpPr>
        <p:spPr>
          <a:xfrm>
            <a:off x="457200" y="2545492"/>
            <a:ext cx="6456405"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7"/>
          <p:cNvSpPr txBox="1"/>
          <p:nvPr>
            <p:ph idx="1" type="body"/>
          </p:nvPr>
        </p:nvSpPr>
        <p:spPr>
          <a:xfrm>
            <a:off x="457200" y="5040376"/>
            <a:ext cx="6456405" cy="9958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indent="-228600" lvl="1" marL="914400" algn="ctr">
              <a:lnSpc>
                <a:spcPct val="90000"/>
              </a:lnSpc>
              <a:spcBef>
                <a:spcPts val="0"/>
              </a:spcBef>
              <a:spcAft>
                <a:spcPts val="0"/>
              </a:spcAft>
              <a:buClr>
                <a:srgbClr val="232F3E"/>
              </a:buClr>
              <a:buSzPts val="2000"/>
              <a:buNone/>
              <a:defRPr sz="2000"/>
            </a:lvl2pPr>
            <a:lvl3pPr indent="-228600" lvl="2" marL="1371600" algn="ctr">
              <a:lnSpc>
                <a:spcPct val="90000"/>
              </a:lnSpc>
              <a:spcBef>
                <a:spcPts val="1200"/>
              </a:spcBef>
              <a:spcAft>
                <a:spcPts val="0"/>
              </a:spcAft>
              <a:buClr>
                <a:srgbClr val="232F3E"/>
              </a:buClr>
              <a:buSzPts val="1800"/>
              <a:buNone/>
              <a:defRPr sz="1800"/>
            </a:lvl3pPr>
            <a:lvl4pPr indent="-228600" lvl="3" marL="1828800" algn="ctr">
              <a:lnSpc>
                <a:spcPct val="90000"/>
              </a:lnSpc>
              <a:spcBef>
                <a:spcPts val="1200"/>
              </a:spcBef>
              <a:spcAft>
                <a:spcPts val="0"/>
              </a:spcAft>
              <a:buClr>
                <a:srgbClr val="232F3E"/>
              </a:buClr>
              <a:buSzPts val="1600"/>
              <a:buNone/>
              <a:defRPr sz="1600"/>
            </a:lvl4pPr>
            <a:lvl5pPr indent="-228600" lvl="4" marL="2286000" algn="ctr">
              <a:lnSpc>
                <a:spcPct val="90000"/>
              </a:lnSpc>
              <a:spcBef>
                <a:spcPts val="1200"/>
              </a:spcBef>
              <a:spcAft>
                <a:spcPts val="0"/>
              </a:spcAft>
              <a:buClr>
                <a:srgbClr val="232F3E"/>
              </a:buClr>
              <a:buSzPts val="1600"/>
              <a:buNone/>
              <a:defRPr sz="1600"/>
            </a:lvl5pPr>
            <a:lvl6pPr indent="-228600" lvl="5" marL="2743200" algn="ctr">
              <a:lnSpc>
                <a:spcPct val="90000"/>
              </a:lnSpc>
              <a:spcBef>
                <a:spcPts val="1200"/>
              </a:spcBef>
              <a:spcAft>
                <a:spcPts val="0"/>
              </a:spcAft>
              <a:buClr>
                <a:schemeClr val="dk1"/>
              </a:buClr>
              <a:buSzPts val="1600"/>
              <a:buNone/>
              <a:defRPr sz="1600"/>
            </a:lvl6pPr>
            <a:lvl7pPr indent="-228600" lvl="6" marL="3200400" algn="ctr">
              <a:lnSpc>
                <a:spcPct val="90000"/>
              </a:lnSpc>
              <a:spcBef>
                <a:spcPts val="500"/>
              </a:spcBef>
              <a:spcAft>
                <a:spcPts val="0"/>
              </a:spcAft>
              <a:buClr>
                <a:schemeClr val="dk1"/>
              </a:buClr>
              <a:buSzPts val="1600"/>
              <a:buNone/>
              <a:defRPr sz="1600"/>
            </a:lvl7pPr>
            <a:lvl8pPr indent="-228600" lvl="7" marL="3657600" algn="ctr">
              <a:lnSpc>
                <a:spcPct val="90000"/>
              </a:lnSpc>
              <a:spcBef>
                <a:spcPts val="500"/>
              </a:spcBef>
              <a:spcAft>
                <a:spcPts val="0"/>
              </a:spcAft>
              <a:buClr>
                <a:schemeClr val="dk1"/>
              </a:buClr>
              <a:buSzPts val="1600"/>
              <a:buNone/>
              <a:defRPr sz="1600"/>
            </a:lvl8pPr>
            <a:lvl9pPr indent="-228600" lvl="8" marL="4114800" algn="ctr">
              <a:lnSpc>
                <a:spcPct val="90000"/>
              </a:lnSpc>
              <a:spcBef>
                <a:spcPts val="500"/>
              </a:spcBef>
              <a:spcAft>
                <a:spcPts val="0"/>
              </a:spcAft>
              <a:buClr>
                <a:schemeClr val="dk1"/>
              </a:buClr>
              <a:buSzPts val="1600"/>
              <a:buNone/>
              <a:defRPr sz="1600"/>
            </a:lvl9pPr>
          </a:lstStyle>
          <a:p/>
        </p:txBody>
      </p:sp>
      <p:pic>
        <p:nvPicPr>
          <p:cNvPr id="44" name="Google Shape;44;p17"/>
          <p:cNvPicPr preferRelativeResize="0"/>
          <p:nvPr/>
        </p:nvPicPr>
        <p:blipFill rotWithShape="1">
          <a:blip r:embed="rId3">
            <a:alphaModFix/>
          </a:blip>
          <a:srcRect b="0" l="0" r="0" t="0"/>
          <a:stretch/>
        </p:blipFill>
        <p:spPr>
          <a:xfrm>
            <a:off x="1151752" y="6446520"/>
            <a:ext cx="4610100" cy="31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Variant" showMasterSp="0">
  <p:cSld name="Section Slide Variant">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18"/>
          <p:cNvSpPr txBox="1"/>
          <p:nvPr>
            <p:ph type="title"/>
          </p:nvPr>
        </p:nvSpPr>
        <p:spPr>
          <a:xfrm>
            <a:off x="457200" y="2545492"/>
            <a:ext cx="11375136" cy="2446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Play"/>
              <a:buNone/>
              <a:defRPr sz="48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8"/>
          <p:cNvSpPr txBox="1"/>
          <p:nvPr>
            <p:ph idx="1" type="subTitle"/>
          </p:nvPr>
        </p:nvSpPr>
        <p:spPr>
          <a:xfrm>
            <a:off x="457200" y="5040376"/>
            <a:ext cx="11375136" cy="99589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None/>
              <a:defRPr sz="3200">
                <a:solidFill>
                  <a:schemeClr val="lt1"/>
                </a:solidFill>
                <a:latin typeface="Play"/>
                <a:ea typeface="Play"/>
                <a:cs typeface="Play"/>
                <a:sym typeface="Play"/>
              </a:defRPr>
            </a:lvl1pPr>
            <a:lvl2pPr lvl="1" algn="ctr">
              <a:lnSpc>
                <a:spcPct val="90000"/>
              </a:lnSpc>
              <a:spcBef>
                <a:spcPts val="0"/>
              </a:spcBef>
              <a:spcAft>
                <a:spcPts val="0"/>
              </a:spcAft>
              <a:buClr>
                <a:srgbClr val="232F3E"/>
              </a:buClr>
              <a:buSzPts val="2000"/>
              <a:buNone/>
              <a:defRPr sz="2000"/>
            </a:lvl2pPr>
            <a:lvl3pPr lvl="2" algn="ctr">
              <a:lnSpc>
                <a:spcPct val="90000"/>
              </a:lnSpc>
              <a:spcBef>
                <a:spcPts val="1200"/>
              </a:spcBef>
              <a:spcAft>
                <a:spcPts val="0"/>
              </a:spcAft>
              <a:buClr>
                <a:srgbClr val="232F3E"/>
              </a:buClr>
              <a:buSzPts val="1800"/>
              <a:buNone/>
              <a:defRPr sz="1800"/>
            </a:lvl3pPr>
            <a:lvl4pPr lvl="3" algn="ctr">
              <a:lnSpc>
                <a:spcPct val="90000"/>
              </a:lnSpc>
              <a:spcBef>
                <a:spcPts val="1200"/>
              </a:spcBef>
              <a:spcAft>
                <a:spcPts val="0"/>
              </a:spcAft>
              <a:buClr>
                <a:srgbClr val="232F3E"/>
              </a:buClr>
              <a:buSzPts val="1600"/>
              <a:buNone/>
              <a:defRPr sz="1600"/>
            </a:lvl4pPr>
            <a:lvl5pPr lvl="4" algn="ctr">
              <a:lnSpc>
                <a:spcPct val="90000"/>
              </a:lnSpc>
              <a:spcBef>
                <a:spcPts val="1200"/>
              </a:spcBef>
              <a:spcAft>
                <a:spcPts val="0"/>
              </a:spcAft>
              <a:buClr>
                <a:srgbClr val="232F3E"/>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9" name="Google Shape;49;p18"/>
          <p:cNvPicPr preferRelativeResize="0"/>
          <p:nvPr/>
        </p:nvPicPr>
        <p:blipFill rotWithShape="1">
          <a:blip r:embed="rId3">
            <a:alphaModFix/>
          </a:blip>
          <a:srcRect b="0" l="0" r="0" t="0"/>
          <a:stretch/>
        </p:blipFill>
        <p:spPr>
          <a:xfrm>
            <a:off x="3799983" y="6446520"/>
            <a:ext cx="4610100" cy="311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Outline" showMasterSp="0" type="secHead">
  <p:cSld name="SECTION_HEADER">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9"/>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200" u="none" cap="none" strike="noStrike">
                <a:solidFill>
                  <a:srgbClr val="232F3E"/>
                </a:solidFill>
                <a:latin typeface="Play"/>
                <a:ea typeface="Play"/>
                <a:cs typeface="Play"/>
                <a:sym typeface="Play"/>
              </a:defRPr>
            </a:lvl1pPr>
            <a:lvl2pPr indent="0" lvl="1" marL="0" algn="r">
              <a:spcBef>
                <a:spcPts val="0"/>
              </a:spcBef>
              <a:buNone/>
              <a:defRPr b="0" i="0" sz="1200" u="none" cap="none" strike="noStrike">
                <a:solidFill>
                  <a:srgbClr val="232F3E"/>
                </a:solidFill>
                <a:latin typeface="Play"/>
                <a:ea typeface="Play"/>
                <a:cs typeface="Play"/>
                <a:sym typeface="Play"/>
              </a:defRPr>
            </a:lvl2pPr>
            <a:lvl3pPr indent="0" lvl="2" marL="0" algn="r">
              <a:spcBef>
                <a:spcPts val="0"/>
              </a:spcBef>
              <a:buNone/>
              <a:defRPr b="0" i="0" sz="1200" u="none" cap="none" strike="noStrike">
                <a:solidFill>
                  <a:srgbClr val="232F3E"/>
                </a:solidFill>
                <a:latin typeface="Play"/>
                <a:ea typeface="Play"/>
                <a:cs typeface="Play"/>
                <a:sym typeface="Play"/>
              </a:defRPr>
            </a:lvl3pPr>
            <a:lvl4pPr indent="0" lvl="3" marL="0" algn="r">
              <a:spcBef>
                <a:spcPts val="0"/>
              </a:spcBef>
              <a:buNone/>
              <a:defRPr b="0" i="0" sz="1200" u="none" cap="none" strike="noStrike">
                <a:solidFill>
                  <a:srgbClr val="232F3E"/>
                </a:solidFill>
                <a:latin typeface="Play"/>
                <a:ea typeface="Play"/>
                <a:cs typeface="Play"/>
                <a:sym typeface="Play"/>
              </a:defRPr>
            </a:lvl4pPr>
            <a:lvl5pPr indent="0" lvl="4" marL="0" algn="r">
              <a:spcBef>
                <a:spcPts val="0"/>
              </a:spcBef>
              <a:buNone/>
              <a:defRPr b="0" i="0" sz="1200" u="none" cap="none" strike="noStrike">
                <a:solidFill>
                  <a:srgbClr val="232F3E"/>
                </a:solidFill>
                <a:latin typeface="Play"/>
                <a:ea typeface="Play"/>
                <a:cs typeface="Play"/>
                <a:sym typeface="Play"/>
              </a:defRPr>
            </a:lvl5pPr>
            <a:lvl6pPr indent="0" lvl="5" marL="0" algn="r">
              <a:spcBef>
                <a:spcPts val="0"/>
              </a:spcBef>
              <a:buNone/>
              <a:defRPr b="0" i="0" sz="1200" u="none" cap="none" strike="noStrike">
                <a:solidFill>
                  <a:srgbClr val="232F3E"/>
                </a:solidFill>
                <a:latin typeface="Play"/>
                <a:ea typeface="Play"/>
                <a:cs typeface="Play"/>
                <a:sym typeface="Play"/>
              </a:defRPr>
            </a:lvl6pPr>
            <a:lvl7pPr indent="0" lvl="6" marL="0" algn="r">
              <a:spcBef>
                <a:spcPts val="0"/>
              </a:spcBef>
              <a:buNone/>
              <a:defRPr b="0" i="0" sz="1200" u="none" cap="none" strike="noStrike">
                <a:solidFill>
                  <a:srgbClr val="232F3E"/>
                </a:solidFill>
                <a:latin typeface="Play"/>
                <a:ea typeface="Play"/>
                <a:cs typeface="Play"/>
                <a:sym typeface="Play"/>
              </a:defRPr>
            </a:lvl7pPr>
            <a:lvl8pPr indent="0" lvl="7" marL="0" algn="r">
              <a:spcBef>
                <a:spcPts val="0"/>
              </a:spcBef>
              <a:buNone/>
              <a:defRPr b="0" i="0" sz="1200" u="none" cap="none" strike="noStrike">
                <a:solidFill>
                  <a:srgbClr val="232F3E"/>
                </a:solidFill>
                <a:latin typeface="Play"/>
                <a:ea typeface="Play"/>
                <a:cs typeface="Play"/>
                <a:sym typeface="Play"/>
              </a:defRPr>
            </a:lvl8pPr>
            <a:lvl9pPr indent="0" lvl="8" mar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19"/>
          <p:cNvSpPr txBox="1"/>
          <p:nvPr>
            <p:ph idx="1" type="body"/>
          </p:nvPr>
        </p:nvSpPr>
        <p:spPr>
          <a:xfrm>
            <a:off x="365760" y="1123950"/>
            <a:ext cx="11634787" cy="388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Clr>
                <a:schemeClr val="lt1"/>
              </a:buClr>
              <a:buSzPts val="2000"/>
              <a:buNone/>
              <a:defRPr sz="2000">
                <a:solidFill>
                  <a:schemeClr val="lt1"/>
                </a:solidFill>
                <a:latin typeface="Play"/>
                <a:ea typeface="Play"/>
                <a:cs typeface="Play"/>
                <a:sym typeface="Play"/>
              </a:defRPr>
            </a:lvl1pPr>
            <a:lvl2pPr indent="-342900" lvl="1" marL="914400" algn="l">
              <a:lnSpc>
                <a:spcPct val="90000"/>
              </a:lnSpc>
              <a:spcBef>
                <a:spcPts val="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9"/>
          <p:cNvSpPr txBox="1"/>
          <p:nvPr>
            <p:ph type="title"/>
          </p:nvPr>
        </p:nvSpPr>
        <p:spPr>
          <a:xfrm>
            <a:off x="365760" y="1541983"/>
            <a:ext cx="8547012" cy="118872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Play"/>
              <a:buNone/>
              <a:defRPr>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9"/>
          <p:cNvSpPr txBox="1"/>
          <p:nvPr>
            <p:ph idx="2" type="body"/>
          </p:nvPr>
        </p:nvSpPr>
        <p:spPr>
          <a:xfrm>
            <a:off x="914400" y="2743200"/>
            <a:ext cx="7998372"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lt1"/>
              </a:buClr>
              <a:buSzPts val="2800"/>
              <a:buNone/>
              <a:defRPr>
                <a:solidFill>
                  <a:schemeClr val="lt1"/>
                </a:solidFill>
                <a:latin typeface="Play"/>
                <a:ea typeface="Play"/>
                <a:cs typeface="Play"/>
                <a:sym typeface="Play"/>
              </a:defRPr>
            </a:lvl1pPr>
            <a:lvl2pPr indent="-342900" lvl="1" marL="914400" algn="l">
              <a:lnSpc>
                <a:spcPct val="90000"/>
              </a:lnSpc>
              <a:spcBef>
                <a:spcPts val="600"/>
              </a:spcBef>
              <a:spcAft>
                <a:spcPts val="0"/>
              </a:spcAft>
              <a:buClr>
                <a:srgbClr val="232F3E"/>
              </a:buClr>
              <a:buSzPts val="1800"/>
              <a:buChar char="•"/>
              <a:defRPr/>
            </a:lvl2pPr>
            <a:lvl3pPr indent="-342900" lvl="2" marL="1371600" algn="l">
              <a:lnSpc>
                <a:spcPct val="90000"/>
              </a:lnSpc>
              <a:spcBef>
                <a:spcPts val="1200"/>
              </a:spcBef>
              <a:spcAft>
                <a:spcPts val="0"/>
              </a:spcAft>
              <a:buClr>
                <a:srgbClr val="232F3E"/>
              </a:buClr>
              <a:buSzPts val="1800"/>
              <a:buChar char="•"/>
              <a:defRPr/>
            </a:lvl3pPr>
            <a:lvl4pPr indent="-342900" lvl="3" marL="1828800" algn="l">
              <a:lnSpc>
                <a:spcPct val="90000"/>
              </a:lnSpc>
              <a:spcBef>
                <a:spcPts val="1200"/>
              </a:spcBef>
              <a:spcAft>
                <a:spcPts val="0"/>
              </a:spcAft>
              <a:buClr>
                <a:srgbClr val="232F3E"/>
              </a:buClr>
              <a:buSzPts val="1800"/>
              <a:buChar char="•"/>
              <a:defRPr/>
            </a:lvl4pPr>
            <a:lvl5pPr indent="-342900" lvl="4" marL="2286000" algn="l">
              <a:lnSpc>
                <a:spcPct val="90000"/>
              </a:lnSpc>
              <a:spcBef>
                <a:spcPts val="1200"/>
              </a:spcBef>
              <a:spcAft>
                <a:spcPts val="0"/>
              </a:spcAft>
              <a:buClr>
                <a:srgbClr val="232F3E"/>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19"/>
          <p:cNvPicPr preferRelativeResize="0"/>
          <p:nvPr/>
        </p:nvPicPr>
        <p:blipFill rotWithShape="1">
          <a:blip r:embed="rId3">
            <a:alphaModFix/>
          </a:blip>
          <a:srcRect b="0" l="0" r="0" t="0"/>
          <a:stretch/>
        </p:blipFill>
        <p:spPr>
          <a:xfrm>
            <a:off x="3799983" y="6446519"/>
            <a:ext cx="4610100" cy="311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7.xml"/><Relationship Id="rId42" Type="http://schemas.openxmlformats.org/officeDocument/2006/relationships/slideLayout" Target="../slideLayouts/slideLayout39.xml"/><Relationship Id="rId41" Type="http://schemas.openxmlformats.org/officeDocument/2006/relationships/slideLayout" Target="../slideLayouts/slideLayout38.xml"/><Relationship Id="rId44" Type="http://schemas.openxmlformats.org/officeDocument/2006/relationships/slideLayout" Target="../slideLayouts/slideLayout41.xml"/><Relationship Id="rId43" Type="http://schemas.openxmlformats.org/officeDocument/2006/relationships/slideLayout" Target="../slideLayouts/slideLayout40.xml"/><Relationship Id="rId46" Type="http://schemas.openxmlformats.org/officeDocument/2006/relationships/slideLayout" Target="../slideLayouts/slideLayout43.xml"/><Relationship Id="rId45" Type="http://schemas.openxmlformats.org/officeDocument/2006/relationships/slideLayout" Target="../slideLayouts/slideLayout42.xml"/><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48" Type="http://schemas.openxmlformats.org/officeDocument/2006/relationships/slideLayout" Target="../slideLayouts/slideLayout45.xml"/><Relationship Id="rId47" Type="http://schemas.openxmlformats.org/officeDocument/2006/relationships/slideLayout" Target="../slideLayouts/slideLayout44.xml"/><Relationship Id="rId49" Type="http://schemas.openxmlformats.org/officeDocument/2006/relationships/slideLayout" Target="../slideLayouts/slideLayout4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31" Type="http://schemas.openxmlformats.org/officeDocument/2006/relationships/slideLayout" Target="../slideLayouts/slideLayout28.xml"/><Relationship Id="rId30" Type="http://schemas.openxmlformats.org/officeDocument/2006/relationships/slideLayout" Target="../slideLayouts/slideLayout27.xml"/><Relationship Id="rId33" Type="http://schemas.openxmlformats.org/officeDocument/2006/relationships/slideLayout" Target="../slideLayouts/slideLayout30.xml"/><Relationship Id="rId32" Type="http://schemas.openxmlformats.org/officeDocument/2006/relationships/slideLayout" Target="../slideLayouts/slideLayout29.xml"/><Relationship Id="rId35" Type="http://schemas.openxmlformats.org/officeDocument/2006/relationships/slideLayout" Target="../slideLayouts/slideLayout32.xml"/><Relationship Id="rId34" Type="http://schemas.openxmlformats.org/officeDocument/2006/relationships/slideLayout" Target="../slideLayouts/slideLayout31.xml"/><Relationship Id="rId37" Type="http://schemas.openxmlformats.org/officeDocument/2006/relationships/slideLayout" Target="../slideLayouts/slideLayout34.xml"/><Relationship Id="rId36" Type="http://schemas.openxmlformats.org/officeDocument/2006/relationships/slideLayout" Target="../slideLayouts/slideLayout33.xml"/><Relationship Id="rId39" Type="http://schemas.openxmlformats.org/officeDocument/2006/relationships/slideLayout" Target="../slideLayouts/slideLayout36.xml"/><Relationship Id="rId38" Type="http://schemas.openxmlformats.org/officeDocument/2006/relationships/slideLayout" Target="../slideLayouts/slideLayout35.xml"/><Relationship Id="rId62" Type="http://schemas.openxmlformats.org/officeDocument/2006/relationships/slideLayout" Target="../slideLayouts/slideLayout59.xml"/><Relationship Id="rId61" Type="http://schemas.openxmlformats.org/officeDocument/2006/relationships/slideLayout" Target="../slideLayouts/slideLayout58.xml"/><Relationship Id="rId20" Type="http://schemas.openxmlformats.org/officeDocument/2006/relationships/slideLayout" Target="../slideLayouts/slideLayout17.xml"/><Relationship Id="rId64" Type="http://schemas.openxmlformats.org/officeDocument/2006/relationships/slideLayout" Target="../slideLayouts/slideLayout61.xml"/><Relationship Id="rId63" Type="http://schemas.openxmlformats.org/officeDocument/2006/relationships/slideLayout" Target="../slideLayouts/slideLayout60.xml"/><Relationship Id="rId22" Type="http://schemas.openxmlformats.org/officeDocument/2006/relationships/slideLayout" Target="../slideLayouts/slideLayout19.xml"/><Relationship Id="rId21" Type="http://schemas.openxmlformats.org/officeDocument/2006/relationships/slideLayout" Target="../slideLayouts/slideLayout18.xml"/><Relationship Id="rId65" Type="http://schemas.openxmlformats.org/officeDocument/2006/relationships/theme" Target="../theme/theme2.xml"/><Relationship Id="rId24" Type="http://schemas.openxmlformats.org/officeDocument/2006/relationships/slideLayout" Target="../slideLayouts/slideLayout21.xml"/><Relationship Id="rId23" Type="http://schemas.openxmlformats.org/officeDocument/2006/relationships/slideLayout" Target="../slideLayouts/slideLayout20.xml"/><Relationship Id="rId60" Type="http://schemas.openxmlformats.org/officeDocument/2006/relationships/slideLayout" Target="../slideLayouts/slideLayout57.xml"/><Relationship Id="rId26" Type="http://schemas.openxmlformats.org/officeDocument/2006/relationships/slideLayout" Target="../slideLayouts/slideLayout23.xml"/><Relationship Id="rId25" Type="http://schemas.openxmlformats.org/officeDocument/2006/relationships/slideLayout" Target="../slideLayouts/slideLayout22.xml"/><Relationship Id="rId28" Type="http://schemas.openxmlformats.org/officeDocument/2006/relationships/slideLayout" Target="../slideLayouts/slideLayout25.xml"/><Relationship Id="rId27" Type="http://schemas.openxmlformats.org/officeDocument/2006/relationships/slideLayout" Target="../slideLayouts/slideLayout24.xml"/><Relationship Id="rId29" Type="http://schemas.openxmlformats.org/officeDocument/2006/relationships/slideLayout" Target="../slideLayouts/slideLayout26.xml"/><Relationship Id="rId51" Type="http://schemas.openxmlformats.org/officeDocument/2006/relationships/slideLayout" Target="../slideLayouts/slideLayout48.xml"/><Relationship Id="rId50" Type="http://schemas.openxmlformats.org/officeDocument/2006/relationships/slideLayout" Target="../slideLayouts/slideLayout47.xml"/><Relationship Id="rId53" Type="http://schemas.openxmlformats.org/officeDocument/2006/relationships/slideLayout" Target="../slideLayouts/slideLayout50.xml"/><Relationship Id="rId52" Type="http://schemas.openxmlformats.org/officeDocument/2006/relationships/slideLayout" Target="../slideLayouts/slideLayout49.xml"/><Relationship Id="rId11" Type="http://schemas.openxmlformats.org/officeDocument/2006/relationships/slideLayout" Target="../slideLayouts/slideLayout8.xml"/><Relationship Id="rId55" Type="http://schemas.openxmlformats.org/officeDocument/2006/relationships/slideLayout" Target="../slideLayouts/slideLayout52.xml"/><Relationship Id="rId10" Type="http://schemas.openxmlformats.org/officeDocument/2006/relationships/slideLayout" Target="../slideLayouts/slideLayout7.xml"/><Relationship Id="rId54" Type="http://schemas.openxmlformats.org/officeDocument/2006/relationships/slideLayout" Target="../slideLayouts/slideLayout51.xml"/><Relationship Id="rId13" Type="http://schemas.openxmlformats.org/officeDocument/2006/relationships/slideLayout" Target="../slideLayouts/slideLayout10.xml"/><Relationship Id="rId57" Type="http://schemas.openxmlformats.org/officeDocument/2006/relationships/slideLayout" Target="../slideLayouts/slideLayout54.xml"/><Relationship Id="rId12" Type="http://schemas.openxmlformats.org/officeDocument/2006/relationships/slideLayout" Target="../slideLayouts/slideLayout9.xml"/><Relationship Id="rId56" Type="http://schemas.openxmlformats.org/officeDocument/2006/relationships/slideLayout" Target="../slideLayouts/slideLayout53.xml"/><Relationship Id="rId15" Type="http://schemas.openxmlformats.org/officeDocument/2006/relationships/slideLayout" Target="../slideLayouts/slideLayout12.xml"/><Relationship Id="rId59" Type="http://schemas.openxmlformats.org/officeDocument/2006/relationships/slideLayout" Target="../slideLayouts/slideLayout56.xml"/><Relationship Id="rId14" Type="http://schemas.openxmlformats.org/officeDocument/2006/relationships/slideLayout" Target="../slideLayouts/slideLayout11.xml"/><Relationship Id="rId58" Type="http://schemas.openxmlformats.org/officeDocument/2006/relationships/slideLayout" Target="../slideLayouts/slideLayout55.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19" Type="http://schemas.openxmlformats.org/officeDocument/2006/relationships/slideLayout" Target="../slideLayouts/slideLayout16.xml"/><Relationship Id="rId1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0"/>
          <p:cNvSpPr txBox="1"/>
          <p:nvPr>
            <p:ph idx="12" type="sldNum"/>
          </p:nvPr>
        </p:nvSpPr>
        <p:spPr>
          <a:xfrm>
            <a:off x="11466576" y="6446520"/>
            <a:ext cx="484632" cy="228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232F3E"/>
                </a:solidFill>
                <a:latin typeface="Play"/>
                <a:ea typeface="Play"/>
                <a:cs typeface="Play"/>
                <a:sym typeface="Play"/>
              </a:defRPr>
            </a:lvl1pPr>
            <a:lvl2pPr indent="0" lvl="1" marL="0" marR="0" rtl="0" algn="r">
              <a:spcBef>
                <a:spcPts val="0"/>
              </a:spcBef>
              <a:buNone/>
              <a:defRPr b="0" i="0" sz="1200" u="none" cap="none" strike="noStrike">
                <a:solidFill>
                  <a:srgbClr val="232F3E"/>
                </a:solidFill>
                <a:latin typeface="Play"/>
                <a:ea typeface="Play"/>
                <a:cs typeface="Play"/>
                <a:sym typeface="Play"/>
              </a:defRPr>
            </a:lvl2pPr>
            <a:lvl3pPr indent="0" lvl="2" marL="0" marR="0" rtl="0" algn="r">
              <a:spcBef>
                <a:spcPts val="0"/>
              </a:spcBef>
              <a:buNone/>
              <a:defRPr b="0" i="0" sz="1200" u="none" cap="none" strike="noStrike">
                <a:solidFill>
                  <a:srgbClr val="232F3E"/>
                </a:solidFill>
                <a:latin typeface="Play"/>
                <a:ea typeface="Play"/>
                <a:cs typeface="Play"/>
                <a:sym typeface="Play"/>
              </a:defRPr>
            </a:lvl3pPr>
            <a:lvl4pPr indent="0" lvl="3" marL="0" marR="0" rtl="0" algn="r">
              <a:spcBef>
                <a:spcPts val="0"/>
              </a:spcBef>
              <a:buNone/>
              <a:defRPr b="0" i="0" sz="1200" u="none" cap="none" strike="noStrike">
                <a:solidFill>
                  <a:srgbClr val="232F3E"/>
                </a:solidFill>
                <a:latin typeface="Play"/>
                <a:ea typeface="Play"/>
                <a:cs typeface="Play"/>
                <a:sym typeface="Play"/>
              </a:defRPr>
            </a:lvl4pPr>
            <a:lvl5pPr indent="0" lvl="4" marL="0" marR="0" rtl="0" algn="r">
              <a:spcBef>
                <a:spcPts val="0"/>
              </a:spcBef>
              <a:buNone/>
              <a:defRPr b="0" i="0" sz="1200" u="none" cap="none" strike="noStrike">
                <a:solidFill>
                  <a:srgbClr val="232F3E"/>
                </a:solidFill>
                <a:latin typeface="Play"/>
                <a:ea typeface="Play"/>
                <a:cs typeface="Play"/>
                <a:sym typeface="Play"/>
              </a:defRPr>
            </a:lvl5pPr>
            <a:lvl6pPr indent="0" lvl="5" marL="0" marR="0" rtl="0" algn="r">
              <a:spcBef>
                <a:spcPts val="0"/>
              </a:spcBef>
              <a:buNone/>
              <a:defRPr b="0" i="0" sz="1200" u="none" cap="none" strike="noStrike">
                <a:solidFill>
                  <a:srgbClr val="232F3E"/>
                </a:solidFill>
                <a:latin typeface="Play"/>
                <a:ea typeface="Play"/>
                <a:cs typeface="Play"/>
                <a:sym typeface="Play"/>
              </a:defRPr>
            </a:lvl6pPr>
            <a:lvl7pPr indent="0" lvl="6" marL="0" marR="0" rtl="0" algn="r">
              <a:spcBef>
                <a:spcPts val="0"/>
              </a:spcBef>
              <a:buNone/>
              <a:defRPr b="0" i="0" sz="1200" u="none" cap="none" strike="noStrike">
                <a:solidFill>
                  <a:srgbClr val="232F3E"/>
                </a:solidFill>
                <a:latin typeface="Play"/>
                <a:ea typeface="Play"/>
                <a:cs typeface="Play"/>
                <a:sym typeface="Play"/>
              </a:defRPr>
            </a:lvl7pPr>
            <a:lvl8pPr indent="0" lvl="7" marL="0" marR="0" rtl="0" algn="r">
              <a:spcBef>
                <a:spcPts val="0"/>
              </a:spcBef>
              <a:buNone/>
              <a:defRPr b="0" i="0" sz="1200" u="none" cap="none" strike="noStrike">
                <a:solidFill>
                  <a:srgbClr val="232F3E"/>
                </a:solidFill>
                <a:latin typeface="Play"/>
                <a:ea typeface="Play"/>
                <a:cs typeface="Play"/>
                <a:sym typeface="Play"/>
              </a:defRPr>
            </a:lvl8pPr>
            <a:lvl9pPr indent="0" lvl="8" marL="0" marR="0" rtl="0" algn="r">
              <a:spcBef>
                <a:spcPts val="0"/>
              </a:spcBef>
              <a:buNone/>
              <a:defRPr b="0" i="0" sz="1200" u="none" cap="none" strike="noStrike">
                <a:solidFill>
                  <a:srgbClr val="232F3E"/>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0"/>
          <p:cNvSpPr txBox="1"/>
          <p:nvPr>
            <p:ph type="title"/>
          </p:nvPr>
        </p:nvSpPr>
        <p:spPr>
          <a:xfrm>
            <a:off x="365760" y="301752"/>
            <a:ext cx="11567160" cy="73152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32F3E"/>
              </a:buClr>
              <a:buSzPts val="3600"/>
              <a:buFont typeface="Play"/>
              <a:buNone/>
              <a:defRPr b="0" i="0" sz="3600" u="none" cap="none" strike="noStrike">
                <a:solidFill>
                  <a:srgbClr val="232F3E"/>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0"/>
          <p:cNvSpPr txBox="1"/>
          <p:nvPr>
            <p:ph idx="1" type="body"/>
          </p:nvPr>
        </p:nvSpPr>
        <p:spPr>
          <a:xfrm>
            <a:off x="365760" y="1143000"/>
            <a:ext cx="11567160" cy="529437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0"/>
              </a:spcBef>
              <a:spcAft>
                <a:spcPts val="0"/>
              </a:spcAft>
              <a:buClr>
                <a:srgbClr val="232F3E"/>
              </a:buClr>
              <a:buSzPts val="2800"/>
              <a:buFont typeface="Play"/>
              <a:buChar char="•"/>
              <a:defRPr b="0" i="0" sz="2800" u="none" cap="none" strike="noStrike">
                <a:solidFill>
                  <a:srgbClr val="232F3E"/>
                </a:solidFill>
                <a:latin typeface="Play"/>
                <a:ea typeface="Play"/>
                <a:cs typeface="Play"/>
                <a:sym typeface="Play"/>
              </a:defRPr>
            </a:lvl1pPr>
            <a:lvl2pPr indent="-381000" lvl="1" marL="914400" marR="0" rtl="0" algn="l">
              <a:lnSpc>
                <a:spcPct val="90000"/>
              </a:lnSpc>
              <a:spcBef>
                <a:spcPts val="1200"/>
              </a:spcBef>
              <a:spcAft>
                <a:spcPts val="0"/>
              </a:spcAft>
              <a:buClr>
                <a:srgbClr val="232F3E"/>
              </a:buClr>
              <a:buSzPts val="2400"/>
              <a:buFont typeface="Play"/>
              <a:buChar char="•"/>
              <a:defRPr b="0" i="0" sz="2400" u="none" cap="none" strike="noStrike">
                <a:solidFill>
                  <a:srgbClr val="232F3E"/>
                </a:solidFill>
                <a:latin typeface="Play"/>
                <a:ea typeface="Play"/>
                <a:cs typeface="Play"/>
                <a:sym typeface="Play"/>
              </a:defRPr>
            </a:lvl2pPr>
            <a:lvl3pPr indent="-355600" lvl="2" marL="1371600" marR="0" rtl="0" algn="l">
              <a:lnSpc>
                <a:spcPct val="90000"/>
              </a:lnSpc>
              <a:spcBef>
                <a:spcPts val="1200"/>
              </a:spcBef>
              <a:spcAft>
                <a:spcPts val="0"/>
              </a:spcAft>
              <a:buClr>
                <a:srgbClr val="232F3E"/>
              </a:buClr>
              <a:buSzPts val="2000"/>
              <a:buFont typeface="Play"/>
              <a:buChar char="•"/>
              <a:defRPr b="0" i="0" sz="2000" u="none" cap="none" strike="noStrike">
                <a:solidFill>
                  <a:srgbClr val="232F3E"/>
                </a:solidFill>
                <a:latin typeface="Play"/>
                <a:ea typeface="Play"/>
                <a:cs typeface="Play"/>
                <a:sym typeface="Play"/>
              </a:defRPr>
            </a:lvl3pPr>
            <a:lvl4pPr indent="-342900" lvl="3" marL="18288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4pPr>
            <a:lvl5pPr indent="-342900" lvl="4" marL="2286000" marR="0" rtl="0" algn="l">
              <a:lnSpc>
                <a:spcPct val="90000"/>
              </a:lnSpc>
              <a:spcBef>
                <a:spcPts val="1200"/>
              </a:spcBef>
              <a:spcAft>
                <a:spcPts val="0"/>
              </a:spcAft>
              <a:buClr>
                <a:srgbClr val="232F3E"/>
              </a:buClr>
              <a:buSzPts val="1800"/>
              <a:buFont typeface="Play"/>
              <a:buChar char="•"/>
              <a:defRPr b="0" i="0" sz="1800" u="none" cap="none" strike="noStrike">
                <a:solidFill>
                  <a:srgbClr val="232F3E"/>
                </a:solidFill>
                <a:latin typeface="Play"/>
                <a:ea typeface="Play"/>
                <a:cs typeface="Play"/>
                <a:sym typeface="Play"/>
              </a:defRPr>
            </a:lvl5pPr>
            <a:lvl6pPr indent="-342900" lvl="5" marL="2743200" marR="0" rtl="0" algn="l">
              <a:lnSpc>
                <a:spcPct val="90000"/>
              </a:lnSpc>
              <a:spcBef>
                <a:spcPts val="12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6pPr>
            <a:lvl7pPr indent="-342900" lvl="6" marL="32004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7pPr>
            <a:lvl8pPr indent="-342900" lvl="7" marL="36576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8pPr>
            <a:lvl9pPr indent="-342900" lvl="8" marL="4114800" marR="0" rtl="0" algn="l">
              <a:lnSpc>
                <a:spcPct val="90000"/>
              </a:lnSpc>
              <a:spcBef>
                <a:spcPts val="500"/>
              </a:spcBef>
              <a:spcAft>
                <a:spcPts val="0"/>
              </a:spcAft>
              <a:buClr>
                <a:schemeClr val="dk1"/>
              </a:buClr>
              <a:buSzPts val="1800"/>
              <a:buFont typeface="Play"/>
              <a:buChar char="•"/>
              <a:defRPr b="0" i="0" sz="1800" u="none" cap="none" strike="noStrike">
                <a:solidFill>
                  <a:schemeClr val="dk1"/>
                </a:solidFill>
                <a:latin typeface="Play"/>
                <a:ea typeface="Play"/>
                <a:cs typeface="Play"/>
                <a:sym typeface="Play"/>
              </a:defRPr>
            </a:lvl9pPr>
          </a:lstStyle>
          <a:p/>
        </p:txBody>
      </p:sp>
      <p:pic>
        <p:nvPicPr>
          <p:cNvPr id="9" name="Google Shape;9;p10"/>
          <p:cNvPicPr preferRelativeResize="0"/>
          <p:nvPr/>
        </p:nvPicPr>
        <p:blipFill rotWithShape="1">
          <a:blip r:embed="rId2">
            <a:alphaModFix/>
          </a:blip>
          <a:srcRect b="0" l="0" r="0" t="0"/>
          <a:stretch/>
        </p:blipFill>
        <p:spPr>
          <a:xfrm>
            <a:off x="243599" y="6445721"/>
            <a:ext cx="366979" cy="219456"/>
          </a:xfrm>
          <a:prstGeom prst="rect">
            <a:avLst/>
          </a:prstGeom>
          <a:noFill/>
          <a:ln>
            <a:noFill/>
          </a:ln>
        </p:spPr>
      </p:pic>
      <p:pic>
        <p:nvPicPr>
          <p:cNvPr id="10" name="Google Shape;10;p10"/>
          <p:cNvPicPr preferRelativeResize="0"/>
          <p:nvPr/>
        </p:nvPicPr>
        <p:blipFill rotWithShape="1">
          <a:blip r:embed="rId3">
            <a:alphaModFix/>
          </a:blip>
          <a:srcRect b="0" l="0" r="0" t="0"/>
          <a:stretch/>
        </p:blipFill>
        <p:spPr>
          <a:xfrm>
            <a:off x="3787140" y="6446520"/>
            <a:ext cx="4610100" cy="311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kaggle.com/datasets/catherinerasgaitis/mxmh-survey-results" TargetMode="External"/><Relationship Id="rId4" Type="http://schemas.openxmlformats.org/officeDocument/2006/relationships/hyperlink" Target="https://diposit.ub.edu/dspace/bitstream/2445/189148/1/TFM-ECO_Roman_2022.pdf" TargetMode="External"/><Relationship Id="rId5" Type="http://schemas.openxmlformats.org/officeDocument/2006/relationships/hyperlink" Target="https://archives.ismir.net/ismir2021/paper/000044.pdf" TargetMode="External"/><Relationship Id="rId6" Type="http://schemas.openxmlformats.org/officeDocument/2006/relationships/hyperlink" Target="https://www.researchgate.net/publication/360396590_Psychological_effects_of_music_on_mental_health" TargetMode="External"/><Relationship Id="rId7" Type="http://schemas.openxmlformats.org/officeDocument/2006/relationships/hyperlink" Target="https://www.frontiersin.org/articles/10.3389/fpsyg.2022.998451/full" TargetMode="External"/><Relationship Id="rId8" Type="http://schemas.openxmlformats.org/officeDocument/2006/relationships/hyperlink" Target="https://link.springer.com/article/10.1007/s10597-021-00843-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
          <p:cNvSpPr txBox="1"/>
          <p:nvPr>
            <p:ph type="title"/>
          </p:nvPr>
        </p:nvSpPr>
        <p:spPr>
          <a:xfrm>
            <a:off x="1292950" y="1238610"/>
            <a:ext cx="7964400" cy="1673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52380"/>
              <a:buFont typeface="Play"/>
              <a:buNone/>
            </a:pPr>
            <a:r>
              <a:rPr b="1" lang="en-US" sz="3150">
                <a:latin typeface="Times New Roman"/>
                <a:ea typeface="Times New Roman"/>
                <a:cs typeface="Times New Roman"/>
                <a:sym typeface="Times New Roman"/>
              </a:rPr>
              <a:t>Cl</a:t>
            </a:r>
            <a:r>
              <a:rPr b="1" lang="en-US" sz="3150">
                <a:latin typeface="Times New Roman"/>
                <a:ea typeface="Times New Roman"/>
                <a:cs typeface="Times New Roman"/>
                <a:sym typeface="Times New Roman"/>
              </a:rPr>
              <a:t>oud Computing for Data Analysis Final Project</a:t>
            </a:r>
            <a:br>
              <a:rPr b="1" lang="en-US" sz="3200">
                <a:latin typeface="Times New Roman"/>
                <a:ea typeface="Times New Roman"/>
                <a:cs typeface="Times New Roman"/>
                <a:sym typeface="Times New Roman"/>
              </a:rPr>
            </a:br>
            <a:br>
              <a:rPr b="1" lang="en-US" sz="3200">
                <a:latin typeface="Times New Roman"/>
                <a:ea typeface="Times New Roman"/>
                <a:cs typeface="Times New Roman"/>
                <a:sym typeface="Times New Roman"/>
              </a:rPr>
            </a:br>
            <a:endParaRPr b="1" sz="3200">
              <a:latin typeface="Times New Roman"/>
              <a:ea typeface="Times New Roman"/>
              <a:cs typeface="Times New Roman"/>
              <a:sym typeface="Times New Roman"/>
            </a:endParaRPr>
          </a:p>
        </p:txBody>
      </p:sp>
      <p:sp>
        <p:nvSpPr>
          <p:cNvPr id="603" name="Google Shape;603;p1"/>
          <p:cNvSpPr txBox="1"/>
          <p:nvPr>
            <p:ph idx="1" type="body"/>
          </p:nvPr>
        </p:nvSpPr>
        <p:spPr>
          <a:xfrm>
            <a:off x="172075" y="2249128"/>
            <a:ext cx="9276900" cy="2882700"/>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90000"/>
              </a:lnSpc>
              <a:spcBef>
                <a:spcPts val="0"/>
              </a:spcBef>
              <a:spcAft>
                <a:spcPts val="0"/>
              </a:spcAft>
              <a:buClr>
                <a:schemeClr val="lt1"/>
              </a:buClr>
              <a:buSzPct val="100000"/>
              <a:buNone/>
            </a:pPr>
            <a:r>
              <a:t/>
            </a:r>
            <a:endParaRPr>
              <a:latin typeface="Times New Roman"/>
              <a:ea typeface="Times New Roman"/>
              <a:cs typeface="Times New Roman"/>
              <a:sym typeface="Times New Roman"/>
            </a:endParaRPr>
          </a:p>
          <a:p>
            <a:pPr indent="457200" lvl="0" marL="2743200" rtl="0" algn="l">
              <a:lnSpc>
                <a:spcPct val="90000"/>
              </a:lnSpc>
              <a:spcBef>
                <a:spcPts val="0"/>
              </a:spcBef>
              <a:spcAft>
                <a:spcPts val="0"/>
              </a:spcAft>
              <a:buClr>
                <a:schemeClr val="lt1"/>
              </a:buClr>
              <a:buSzPct val="53625"/>
              <a:buNone/>
            </a:pPr>
            <a:r>
              <a:rPr b="1" lang="en-US" sz="5967">
                <a:latin typeface="Times New Roman"/>
                <a:ea typeface="Times New Roman"/>
                <a:cs typeface="Times New Roman"/>
                <a:sym typeface="Times New Roman"/>
              </a:rPr>
              <a:t>Music and Mental Health</a:t>
            </a:r>
            <a:endParaRPr b="1" sz="596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53625"/>
              <a:buNone/>
            </a:pPr>
            <a:r>
              <a:t/>
            </a:r>
            <a:endParaRPr b="1" sz="596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53625"/>
              <a:buNone/>
            </a:pPr>
            <a:r>
              <a:t/>
            </a:r>
            <a:endParaRPr b="1" sz="596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53625"/>
              <a:buNone/>
            </a:pPr>
            <a:r>
              <a:t/>
            </a:r>
            <a:endParaRPr b="1" sz="5967">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123076"/>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123076"/>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123076"/>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123076"/>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123076"/>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75636"/>
              <a:buNone/>
            </a:pPr>
            <a:r>
              <a:t/>
            </a:r>
            <a:endParaRPr b="1" sz="423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75636"/>
              <a:buNone/>
            </a:pPr>
            <a:r>
              <a:t/>
            </a:r>
            <a:endParaRPr b="1" sz="423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lt1"/>
              </a:buClr>
              <a:buSzPct val="69102"/>
              <a:buNone/>
            </a:pPr>
            <a:r>
              <a:t/>
            </a:r>
            <a:endParaRPr b="1" sz="4630">
              <a:latin typeface="Times New Roman"/>
              <a:ea typeface="Times New Roman"/>
              <a:cs typeface="Times New Roman"/>
              <a:sym typeface="Times New Roman"/>
            </a:endParaRPr>
          </a:p>
        </p:txBody>
      </p:sp>
      <p:pic>
        <p:nvPicPr>
          <p:cNvPr descr="From the Owls to the All-in-C | Inside UNC Charlotte | UNC Charlotte" id="604" name="Google Shape;604;p1"/>
          <p:cNvPicPr preferRelativeResize="0"/>
          <p:nvPr/>
        </p:nvPicPr>
        <p:blipFill rotWithShape="1">
          <a:blip r:embed="rId3">
            <a:alphaModFix/>
          </a:blip>
          <a:srcRect b="0" l="0" r="0" t="0"/>
          <a:stretch/>
        </p:blipFill>
        <p:spPr>
          <a:xfrm>
            <a:off x="9698039" y="291993"/>
            <a:ext cx="1486033" cy="946619"/>
          </a:xfrm>
          <a:prstGeom prst="rect">
            <a:avLst/>
          </a:prstGeom>
          <a:noFill/>
          <a:ln>
            <a:noFill/>
          </a:ln>
        </p:spPr>
      </p:pic>
      <p:sp>
        <p:nvSpPr>
          <p:cNvPr id="605" name="Google Shape;605;p1"/>
          <p:cNvSpPr txBox="1"/>
          <p:nvPr/>
        </p:nvSpPr>
        <p:spPr>
          <a:xfrm>
            <a:off x="7656875" y="3932900"/>
            <a:ext cx="41664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u="sng">
                <a:solidFill>
                  <a:schemeClr val="lt1"/>
                </a:solidFill>
                <a:latin typeface="Times New Roman"/>
                <a:ea typeface="Times New Roman"/>
                <a:cs typeface="Times New Roman"/>
                <a:sym typeface="Times New Roman"/>
              </a:rPr>
              <a:t>Group Members:</a:t>
            </a:r>
            <a:endParaRPr b="1" sz="2600" u="sng">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AutoNum type="arabicParenR"/>
            </a:pPr>
            <a:r>
              <a:rPr b="1" lang="en-US" sz="2000">
                <a:solidFill>
                  <a:schemeClr val="lt1"/>
                </a:solidFill>
                <a:latin typeface="Times New Roman"/>
                <a:ea typeface="Times New Roman"/>
                <a:cs typeface="Times New Roman"/>
                <a:sym typeface="Times New Roman"/>
              </a:rPr>
              <a:t>Anudeep Billa</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AutoNum type="arabicParenR"/>
            </a:pPr>
            <a:r>
              <a:rPr b="1" lang="en-US" sz="2000">
                <a:solidFill>
                  <a:schemeClr val="lt1"/>
                </a:solidFill>
                <a:latin typeface="Times New Roman"/>
                <a:ea typeface="Times New Roman"/>
                <a:cs typeface="Times New Roman"/>
                <a:sym typeface="Times New Roman"/>
              </a:rPr>
              <a:t>Aasish Chunduri</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AutoNum type="arabicParenR"/>
            </a:pPr>
            <a:r>
              <a:rPr b="1" lang="en-US" sz="2000">
                <a:solidFill>
                  <a:schemeClr val="lt1"/>
                </a:solidFill>
                <a:latin typeface="Times New Roman"/>
                <a:ea typeface="Times New Roman"/>
                <a:cs typeface="Times New Roman"/>
                <a:sym typeface="Times New Roman"/>
              </a:rPr>
              <a:t>Govind Rahul Mathamsetti</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AutoNum type="arabicParenR"/>
            </a:pPr>
            <a:r>
              <a:rPr b="1" lang="en-US" sz="2000">
                <a:solidFill>
                  <a:schemeClr val="lt1"/>
                </a:solidFill>
                <a:latin typeface="Times New Roman"/>
                <a:ea typeface="Times New Roman"/>
                <a:cs typeface="Times New Roman"/>
                <a:sym typeface="Times New Roman"/>
              </a:rPr>
              <a:t>Neethika Reddy Arepally</a:t>
            </a:r>
            <a:endParaRPr b="1" sz="2000">
              <a:solidFill>
                <a:schemeClr val="lt1"/>
              </a:solidFill>
              <a:latin typeface="Times New Roman"/>
              <a:ea typeface="Times New Roman"/>
              <a:cs typeface="Times New Roman"/>
              <a:sym typeface="Times New Roman"/>
            </a:endParaRPr>
          </a:p>
          <a:p>
            <a:pPr indent="-355600" lvl="0" marL="457200" rtl="0" algn="l">
              <a:spcBef>
                <a:spcPts val="0"/>
              </a:spcBef>
              <a:spcAft>
                <a:spcPts val="0"/>
              </a:spcAft>
              <a:buClr>
                <a:schemeClr val="lt1"/>
              </a:buClr>
              <a:buSzPts val="2000"/>
              <a:buFont typeface="Times New Roman"/>
              <a:buAutoNum type="arabicParenR"/>
            </a:pPr>
            <a:r>
              <a:rPr b="1" lang="en-US" sz="2000">
                <a:solidFill>
                  <a:schemeClr val="lt1"/>
                </a:solidFill>
                <a:latin typeface="Times New Roman"/>
                <a:ea typeface="Times New Roman"/>
                <a:cs typeface="Times New Roman"/>
                <a:sym typeface="Times New Roman"/>
              </a:rPr>
              <a:t>Lavanya Krishnan</a:t>
            </a:r>
            <a:endParaRPr b="1" sz="2000">
              <a:solidFill>
                <a:schemeClr val="lt1"/>
              </a:solidFill>
              <a:latin typeface="Times New Roman"/>
              <a:ea typeface="Times New Roman"/>
              <a:cs typeface="Times New Roman"/>
              <a:sym typeface="Times New Roman"/>
            </a:endParaRPr>
          </a:p>
        </p:txBody>
      </p:sp>
      <p:sp>
        <p:nvSpPr>
          <p:cNvPr id="606" name="Google Shape;606;p1"/>
          <p:cNvSpPr txBox="1"/>
          <p:nvPr/>
        </p:nvSpPr>
        <p:spPr>
          <a:xfrm>
            <a:off x="248275" y="6022250"/>
            <a:ext cx="70791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3200"/>
              <a:buFont typeface="Arial"/>
              <a:buNone/>
            </a:pPr>
            <a:r>
              <a:rPr b="1" lang="en-US" sz="1700">
                <a:solidFill>
                  <a:schemeClr val="lt1"/>
                </a:solidFill>
                <a:latin typeface="Times New Roman"/>
                <a:ea typeface="Times New Roman"/>
                <a:cs typeface="Times New Roman"/>
                <a:sym typeface="Times New Roman"/>
              </a:rPr>
              <a:t>December 9th 2023</a:t>
            </a:r>
            <a:endParaRPr sz="1700">
              <a:solidFill>
                <a:srgbClr val="232F3E"/>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1" name="Google Shape;681;p7"/>
          <p:cNvSpPr txBox="1"/>
          <p:nvPr>
            <p:ph type="title"/>
          </p:nvPr>
        </p:nvSpPr>
        <p:spPr>
          <a:xfrm>
            <a:off x="243242" y="292099"/>
            <a:ext cx="4062057" cy="18669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Play"/>
              <a:buNone/>
            </a:pPr>
            <a:r>
              <a:rPr b="1" lang="en-US">
                <a:latin typeface="Times New Roman"/>
                <a:ea typeface="Times New Roman"/>
                <a:cs typeface="Times New Roman"/>
                <a:sym typeface="Times New Roman"/>
              </a:rPr>
              <a:t>Demo</a:t>
            </a:r>
            <a:endParaRPr b="1">
              <a:latin typeface="Times New Roman"/>
              <a:ea typeface="Times New Roman"/>
              <a:cs typeface="Times New Roman"/>
              <a:sym typeface="Times New Roman"/>
            </a:endParaRPr>
          </a:p>
        </p:txBody>
      </p:sp>
      <p:sp>
        <p:nvSpPr>
          <p:cNvPr id="682" name="Google Shape;682;p7"/>
          <p:cNvSpPr txBox="1"/>
          <p:nvPr>
            <p:ph idx="1" type="body"/>
          </p:nvPr>
        </p:nvSpPr>
        <p:spPr>
          <a:xfrm>
            <a:off x="4592635" y="292099"/>
            <a:ext cx="7239701" cy="6142651"/>
          </a:xfrm>
          <a:prstGeom prst="rect">
            <a:avLst/>
          </a:prstGeom>
          <a:noFill/>
          <a:ln>
            <a:noFill/>
          </a:ln>
        </p:spPr>
        <p:txBody>
          <a:bodyPr anchorCtr="0" anchor="t" bIns="45700" lIns="91425" spcFirstLastPara="1" rIns="91425" wrap="square" tIns="45700">
            <a:normAutofit/>
          </a:bodyPr>
          <a:lstStyle/>
          <a:p>
            <a:pPr indent="-50800" lvl="0" marL="228600" rtl="0" algn="l">
              <a:lnSpc>
                <a:spcPct val="100000"/>
              </a:lnSpc>
              <a:spcBef>
                <a:spcPts val="0"/>
              </a:spcBef>
              <a:spcAft>
                <a:spcPts val="0"/>
              </a:spcAft>
              <a:buClr>
                <a:srgbClr val="232F3E"/>
              </a:buClr>
              <a:buSzPts val="2800"/>
              <a:buNone/>
            </a:pPr>
            <a:r>
              <a:t/>
            </a:r>
            <a:endParaRPr>
              <a:latin typeface="Times New Roman"/>
              <a:ea typeface="Times New Roman"/>
              <a:cs typeface="Times New Roman"/>
              <a:sym typeface="Times New Roman"/>
            </a:endParaRPr>
          </a:p>
          <a:p>
            <a:pPr indent="-228600" lvl="0" marL="228600" rtl="0" algn="l">
              <a:lnSpc>
                <a:spcPct val="100000"/>
              </a:lnSpc>
              <a:spcBef>
                <a:spcPts val="1200"/>
              </a:spcBef>
              <a:spcAft>
                <a:spcPts val="0"/>
              </a:spcAft>
              <a:buClr>
                <a:srgbClr val="232F3E"/>
              </a:buClr>
              <a:buSzPts val="2800"/>
              <a:buFont typeface="Times New Roman"/>
              <a:buChar char="•"/>
            </a:pPr>
            <a:r>
              <a:rPr lang="en-US">
                <a:latin typeface="Times New Roman"/>
                <a:ea typeface="Times New Roman"/>
                <a:cs typeface="Times New Roman"/>
                <a:sym typeface="Times New Roman"/>
              </a:rPr>
              <a:t>Demonstrate Your Project following the Machine Learning Lifecycle</a:t>
            </a:r>
            <a:endParaRPr>
              <a:latin typeface="Times New Roman"/>
              <a:ea typeface="Times New Roman"/>
              <a:cs typeface="Times New Roman"/>
              <a:sym typeface="Times New Roman"/>
            </a:endParaRPr>
          </a:p>
          <a:p>
            <a:pPr indent="-228600" lvl="0" marL="228600" rtl="0" algn="l">
              <a:lnSpc>
                <a:spcPct val="100000"/>
              </a:lnSpc>
              <a:spcBef>
                <a:spcPts val="1200"/>
              </a:spcBef>
              <a:spcAft>
                <a:spcPts val="0"/>
              </a:spcAft>
              <a:buClr>
                <a:srgbClr val="232F3E"/>
              </a:buClr>
              <a:buSzPts val="2800"/>
              <a:buFont typeface="Times New Roman"/>
              <a:buChar char="•"/>
            </a:pPr>
            <a:r>
              <a:rPr lang="en-US">
                <a:latin typeface="Times New Roman"/>
                <a:ea typeface="Times New Roman"/>
                <a:cs typeface="Times New Roman"/>
                <a:sym typeface="Times New Roman"/>
              </a:rPr>
              <a:t>Include any links to demonstration materials as appropriate, include screenshots</a:t>
            </a:r>
            <a:endParaRPr>
              <a:latin typeface="Times New Roman"/>
              <a:ea typeface="Times New Roman"/>
              <a:cs typeface="Times New Roman"/>
              <a:sym typeface="Times New Roman"/>
            </a:endParaRPr>
          </a:p>
          <a:p>
            <a:pPr indent="-50800" lvl="0" marL="228600" rtl="0" algn="l">
              <a:lnSpc>
                <a:spcPct val="100000"/>
              </a:lnSpc>
              <a:spcBef>
                <a:spcPts val="1200"/>
              </a:spcBef>
              <a:spcAft>
                <a:spcPts val="0"/>
              </a:spcAft>
              <a:buClr>
                <a:srgbClr val="232F3E"/>
              </a:buClr>
              <a:buSzPts val="2800"/>
              <a:buNone/>
            </a:pPr>
            <a:r>
              <a:t/>
            </a:r>
            <a:endParaRPr>
              <a:latin typeface="Times New Roman"/>
              <a:ea typeface="Times New Roman"/>
              <a:cs typeface="Times New Roman"/>
              <a:sym typeface="Times New Roman"/>
            </a:endParaRPr>
          </a:p>
        </p:txBody>
      </p:sp>
      <p:pic>
        <p:nvPicPr>
          <p:cNvPr id="683" name="Google Shape;683;p7"/>
          <p:cNvPicPr preferRelativeResize="0"/>
          <p:nvPr/>
        </p:nvPicPr>
        <p:blipFill rotWithShape="1">
          <a:blip r:embed="rId3">
            <a:alphaModFix/>
          </a:blip>
          <a:srcRect b="0" l="0" r="0" t="0"/>
          <a:stretch/>
        </p:blipFill>
        <p:spPr>
          <a:xfrm>
            <a:off x="395724" y="1873837"/>
            <a:ext cx="3757098" cy="25047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89" name="Google Shape;689;p8"/>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Lessons learned and Challenges:</a:t>
            </a:r>
            <a:endParaRPr b="1">
              <a:latin typeface="Times New Roman"/>
              <a:ea typeface="Times New Roman"/>
              <a:cs typeface="Times New Roman"/>
              <a:sym typeface="Times New Roman"/>
            </a:endParaRPr>
          </a:p>
        </p:txBody>
      </p:sp>
      <p:sp>
        <p:nvSpPr>
          <p:cNvPr id="690" name="Google Shape;690;p8"/>
          <p:cNvSpPr txBox="1"/>
          <p:nvPr>
            <p:ph idx="1" type="body"/>
          </p:nvPr>
        </p:nvSpPr>
        <p:spPr>
          <a:xfrm>
            <a:off x="365735" y="617930"/>
            <a:ext cx="11466600" cy="53310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1400"/>
              </a:spcBef>
              <a:spcAft>
                <a:spcPts val="0"/>
              </a:spcAft>
              <a:buNone/>
            </a:pPr>
            <a:r>
              <a:t/>
            </a:r>
            <a:endParaRPr b="1" sz="2350">
              <a:solidFill>
                <a:schemeClr val="dk1"/>
              </a:solidFill>
              <a:latin typeface="Times New Roman"/>
              <a:ea typeface="Times New Roman"/>
              <a:cs typeface="Times New Roman"/>
              <a:sym typeface="Times New Roman"/>
            </a:endParaRPr>
          </a:p>
          <a:p>
            <a:pPr indent="0" lvl="0" marL="0" rtl="0" algn="l">
              <a:lnSpc>
                <a:spcPct val="160000"/>
              </a:lnSpc>
              <a:spcBef>
                <a:spcPts val="1400"/>
              </a:spcBef>
              <a:spcAft>
                <a:spcPts val="0"/>
              </a:spcAft>
              <a:buNone/>
            </a:pPr>
            <a:r>
              <a:rPr b="1" lang="en-US" sz="2350">
                <a:solidFill>
                  <a:schemeClr val="dk1"/>
                </a:solidFill>
                <a:latin typeface="Times New Roman"/>
                <a:ea typeface="Times New Roman"/>
                <a:cs typeface="Times New Roman"/>
                <a:sym typeface="Times New Roman"/>
              </a:rPr>
              <a:t>Lessons Learned:</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40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Data Quality Challenges:</a:t>
            </a:r>
            <a:r>
              <a:rPr lang="en-US" sz="1900">
                <a:solidFill>
                  <a:schemeClr val="dk1"/>
                </a:solidFill>
                <a:latin typeface="Times New Roman"/>
                <a:ea typeface="Times New Roman"/>
                <a:cs typeface="Times New Roman"/>
                <a:sym typeface="Times New Roman"/>
              </a:rPr>
              <a:t> Recognizing the significance of high-quality, detailed metadata in music datasets for accurate analysis and correlations with mental health states.</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Model Interpretability: </a:t>
            </a:r>
            <a:r>
              <a:rPr lang="en-US" sz="1900">
                <a:solidFill>
                  <a:schemeClr val="dk1"/>
                </a:solidFill>
                <a:latin typeface="Times New Roman"/>
                <a:ea typeface="Times New Roman"/>
                <a:cs typeface="Times New Roman"/>
                <a:sym typeface="Times New Roman"/>
              </a:rPr>
              <a:t>Learning to communicate complex machine learning findings in a comprehensible manner to non-technical stakeholders like therapists and clinicians.</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Continuous Improvement:</a:t>
            </a:r>
            <a:r>
              <a:rPr lang="en-US" sz="1900">
                <a:solidFill>
                  <a:schemeClr val="dk1"/>
                </a:solidFill>
                <a:latin typeface="Times New Roman"/>
                <a:ea typeface="Times New Roman"/>
                <a:cs typeface="Times New Roman"/>
                <a:sym typeface="Times New Roman"/>
              </a:rPr>
              <a:t> Emphasizing the need for ongoing feedback loops to refine models and therapy recommendations based on real-world user experiences.</a:t>
            </a:r>
            <a:endParaRPr sz="1900">
              <a:solidFill>
                <a:schemeClr val="dk1"/>
              </a:solidFill>
              <a:latin typeface="Times New Roman"/>
              <a:ea typeface="Times New Roman"/>
              <a:cs typeface="Times New Roman"/>
              <a:sym typeface="Times New Roman"/>
            </a:endParaRPr>
          </a:p>
          <a:p>
            <a:pPr indent="0" lvl="0" marL="0" rtl="0" algn="l">
              <a:lnSpc>
                <a:spcPct val="160000"/>
              </a:lnSpc>
              <a:spcBef>
                <a:spcPts val="1500"/>
              </a:spcBef>
              <a:spcAft>
                <a:spcPts val="0"/>
              </a:spcAft>
              <a:buClr>
                <a:schemeClr val="dk1"/>
              </a:buClr>
              <a:buSzPts val="1100"/>
              <a:buFont typeface="Arial"/>
              <a:buNone/>
            </a:pPr>
            <a:r>
              <a:rPr b="1" lang="en-US" sz="2350">
                <a:solidFill>
                  <a:schemeClr val="dk1"/>
                </a:solidFill>
                <a:latin typeface="Times New Roman"/>
                <a:ea typeface="Times New Roman"/>
                <a:cs typeface="Times New Roman"/>
                <a:sym typeface="Times New Roman"/>
              </a:rPr>
              <a:t>Challenges:</a:t>
            </a:r>
            <a:endParaRPr b="1" sz="2350">
              <a:solidFill>
                <a:schemeClr val="dk1"/>
              </a:solidFill>
              <a:latin typeface="Times New Roman"/>
              <a:ea typeface="Times New Roman"/>
              <a:cs typeface="Times New Roman"/>
              <a:sym typeface="Times New Roman"/>
            </a:endParaRPr>
          </a:p>
          <a:p>
            <a:pPr indent="-349250" lvl="0" marL="457200" rtl="0" algn="l">
              <a:lnSpc>
                <a:spcPct val="115000"/>
              </a:lnSpc>
              <a:spcBef>
                <a:spcPts val="40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Limited Musical Data:</a:t>
            </a:r>
            <a:r>
              <a:rPr lang="en-US" sz="1900">
                <a:solidFill>
                  <a:schemeClr val="dk1"/>
                </a:solidFill>
                <a:latin typeface="Times New Roman"/>
                <a:ea typeface="Times New Roman"/>
                <a:cs typeface="Times New Roman"/>
                <a:sym typeface="Times New Roman"/>
              </a:rPr>
              <a:t> Addressed the challenge of scarce quality musical data by leveraging multiple sources and refining data to ensure accuracy and relevance.</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Subjectivity in User-Generated Data:</a:t>
            </a:r>
            <a:r>
              <a:rPr lang="en-US" sz="1900">
                <a:solidFill>
                  <a:schemeClr val="dk1"/>
                </a:solidFill>
                <a:latin typeface="Times New Roman"/>
                <a:ea typeface="Times New Roman"/>
                <a:cs typeface="Times New Roman"/>
                <a:sym typeface="Times New Roman"/>
              </a:rPr>
              <a:t> Managed biases in music preferences by implementing robust statistical methods to identify correlations despite subjective inputs.</a:t>
            </a:r>
            <a:endParaRPr sz="1900">
              <a:solidFill>
                <a:schemeClr val="dk1"/>
              </a:solidFill>
              <a:latin typeface="Times New Roman"/>
              <a:ea typeface="Times New Roman"/>
              <a:cs typeface="Times New Roman"/>
              <a:sym typeface="Times New Roman"/>
            </a:endParaRPr>
          </a:p>
          <a:p>
            <a:pPr indent="0" lvl="0" marL="228600" rtl="0" algn="l">
              <a:lnSpc>
                <a:spcPct val="100000"/>
              </a:lnSpc>
              <a:spcBef>
                <a:spcPts val="1500"/>
              </a:spcBef>
              <a:spcAft>
                <a:spcPts val="0"/>
              </a:spcAft>
              <a:buNone/>
            </a:pPr>
            <a:r>
              <a:t/>
            </a:r>
            <a:endParaRPr sz="3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a42ebf56e1_0_35"/>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96" name="Google Shape;696;g2a42ebf56e1_0_35"/>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Learning and Next Steps:</a:t>
            </a:r>
            <a:endParaRPr b="1">
              <a:latin typeface="Times New Roman"/>
              <a:ea typeface="Times New Roman"/>
              <a:cs typeface="Times New Roman"/>
              <a:sym typeface="Times New Roman"/>
            </a:endParaRPr>
          </a:p>
        </p:txBody>
      </p:sp>
      <p:sp>
        <p:nvSpPr>
          <p:cNvPr id="697" name="Google Shape;697;g2a42ebf56e1_0_35"/>
          <p:cNvSpPr txBox="1"/>
          <p:nvPr>
            <p:ph idx="1" type="body"/>
          </p:nvPr>
        </p:nvSpPr>
        <p:spPr>
          <a:xfrm>
            <a:off x="362710" y="-152970"/>
            <a:ext cx="11466600" cy="53310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1400"/>
              </a:spcBef>
              <a:spcAft>
                <a:spcPts val="0"/>
              </a:spcAft>
              <a:buNone/>
            </a:pPr>
            <a:r>
              <a:rPr b="1" lang="en-US" sz="2150">
                <a:solidFill>
                  <a:schemeClr val="dk1"/>
                </a:solidFill>
                <a:latin typeface="Times New Roman"/>
                <a:ea typeface="Times New Roman"/>
                <a:cs typeface="Times New Roman"/>
                <a:sym typeface="Times New Roman"/>
              </a:rPr>
              <a:t> </a:t>
            </a:r>
            <a:endParaRPr b="1" sz="2150">
              <a:solidFill>
                <a:schemeClr val="dk1"/>
              </a:solidFill>
              <a:latin typeface="Times New Roman"/>
              <a:ea typeface="Times New Roman"/>
              <a:cs typeface="Times New Roman"/>
              <a:sym typeface="Times New Roman"/>
            </a:endParaRPr>
          </a:p>
          <a:p>
            <a:pPr indent="0" lvl="0" marL="0" rtl="0" algn="l">
              <a:lnSpc>
                <a:spcPct val="160000"/>
              </a:lnSpc>
              <a:spcBef>
                <a:spcPts val="1400"/>
              </a:spcBef>
              <a:spcAft>
                <a:spcPts val="0"/>
              </a:spcAft>
              <a:buNone/>
            </a:pPr>
            <a:r>
              <a:t/>
            </a:r>
            <a:endParaRPr b="1" sz="2150">
              <a:solidFill>
                <a:schemeClr val="dk1"/>
              </a:solidFill>
              <a:latin typeface="Times New Roman"/>
              <a:ea typeface="Times New Roman"/>
              <a:cs typeface="Times New Roman"/>
              <a:sym typeface="Times New Roman"/>
            </a:endParaRPr>
          </a:p>
          <a:p>
            <a:pPr indent="0" lvl="0" marL="0" rtl="0" algn="l">
              <a:lnSpc>
                <a:spcPct val="160000"/>
              </a:lnSpc>
              <a:spcBef>
                <a:spcPts val="1400"/>
              </a:spcBef>
              <a:spcAft>
                <a:spcPts val="0"/>
              </a:spcAft>
              <a:buClr>
                <a:schemeClr val="dk1"/>
              </a:buClr>
              <a:buSzPts val="1100"/>
              <a:buFont typeface="Arial"/>
              <a:buNone/>
            </a:pPr>
            <a:r>
              <a:rPr b="1" lang="en-US" sz="2150">
                <a:solidFill>
                  <a:schemeClr val="dk1"/>
                </a:solidFill>
                <a:latin typeface="Times New Roman"/>
                <a:ea typeface="Times New Roman"/>
                <a:cs typeface="Times New Roman"/>
                <a:sym typeface="Times New Roman"/>
              </a:rPr>
              <a:t>New Skills Utilized:</a:t>
            </a:r>
            <a:endParaRPr b="1" sz="2150">
              <a:solidFill>
                <a:schemeClr val="dk1"/>
              </a:solidFill>
              <a:latin typeface="Times New Roman"/>
              <a:ea typeface="Times New Roman"/>
              <a:cs typeface="Times New Roman"/>
              <a:sym typeface="Times New Roman"/>
            </a:endParaRPr>
          </a:p>
          <a:p>
            <a:pPr indent="-336550" lvl="0" marL="457200" rtl="0" algn="l">
              <a:lnSpc>
                <a:spcPct val="115000"/>
              </a:lnSpc>
              <a:spcBef>
                <a:spcPts val="400"/>
              </a:spcBef>
              <a:spcAft>
                <a:spcPts val="0"/>
              </a:spcAft>
              <a:buClr>
                <a:schemeClr val="dk1"/>
              </a:buClr>
              <a:buSzPts val="1700"/>
              <a:buFont typeface="Roboto"/>
              <a:buChar char="●"/>
            </a:pPr>
            <a:r>
              <a:rPr b="1" lang="en-US" sz="1700">
                <a:solidFill>
                  <a:schemeClr val="dk1"/>
                </a:solidFill>
                <a:latin typeface="Times New Roman"/>
                <a:ea typeface="Times New Roman"/>
                <a:cs typeface="Times New Roman"/>
                <a:sym typeface="Times New Roman"/>
              </a:rPr>
              <a:t>Advanced Data Preprocessing Techniques:</a:t>
            </a:r>
            <a:r>
              <a:rPr lang="en-US" sz="1700">
                <a:solidFill>
                  <a:schemeClr val="dk1"/>
                </a:solidFill>
                <a:latin typeface="Times New Roman"/>
                <a:ea typeface="Times New Roman"/>
                <a:cs typeface="Times New Roman"/>
                <a:sym typeface="Times New Roman"/>
              </a:rPr>
              <a:t> Employed advanced data cleaning and feature engineering methods to handle complex music and mental health datasets.</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Model Deployment and Integration: </a:t>
            </a:r>
            <a:r>
              <a:rPr lang="en-US" sz="1700">
                <a:solidFill>
                  <a:schemeClr val="dk1"/>
                </a:solidFill>
                <a:latin typeface="Times New Roman"/>
                <a:ea typeface="Times New Roman"/>
                <a:cs typeface="Times New Roman"/>
                <a:sym typeface="Times New Roman"/>
              </a:rPr>
              <a:t>Gained proficiency in deploying machine learning models for practical use within therapy systems.</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Effective Communication:</a:t>
            </a:r>
            <a:r>
              <a:rPr lang="en-US" sz="1700">
                <a:solidFill>
                  <a:schemeClr val="dk1"/>
                </a:solidFill>
                <a:latin typeface="Times New Roman"/>
                <a:ea typeface="Times New Roman"/>
                <a:cs typeface="Times New Roman"/>
                <a:sym typeface="Times New Roman"/>
              </a:rPr>
              <a:t> Improved communication skills to articulate technical findings to non-technical stakeholders.</a:t>
            </a:r>
            <a:endParaRPr sz="1700">
              <a:solidFill>
                <a:schemeClr val="dk1"/>
              </a:solidFill>
              <a:latin typeface="Times New Roman"/>
              <a:ea typeface="Times New Roman"/>
              <a:cs typeface="Times New Roman"/>
              <a:sym typeface="Times New Roman"/>
            </a:endParaRPr>
          </a:p>
          <a:p>
            <a:pPr indent="0" lvl="0" marL="0" rtl="0" algn="l">
              <a:lnSpc>
                <a:spcPct val="160000"/>
              </a:lnSpc>
              <a:spcBef>
                <a:spcPts val="1500"/>
              </a:spcBef>
              <a:spcAft>
                <a:spcPts val="0"/>
              </a:spcAft>
              <a:buClr>
                <a:schemeClr val="dk1"/>
              </a:buClr>
              <a:buSzPts val="1100"/>
              <a:buFont typeface="Arial"/>
              <a:buNone/>
            </a:pPr>
            <a:r>
              <a:rPr b="1" lang="en-US" sz="2150">
                <a:solidFill>
                  <a:schemeClr val="dk1"/>
                </a:solidFill>
                <a:latin typeface="Times New Roman"/>
                <a:ea typeface="Times New Roman"/>
                <a:cs typeface="Times New Roman"/>
                <a:sym typeface="Times New Roman"/>
              </a:rPr>
              <a:t>Next Steps:</a:t>
            </a:r>
            <a:endParaRPr b="1" sz="2150">
              <a:solidFill>
                <a:schemeClr val="dk1"/>
              </a:solidFill>
              <a:latin typeface="Times New Roman"/>
              <a:ea typeface="Times New Roman"/>
              <a:cs typeface="Times New Roman"/>
              <a:sym typeface="Times New Roman"/>
            </a:endParaRPr>
          </a:p>
          <a:p>
            <a:pPr indent="-336550" lvl="0" marL="457200" rtl="0" algn="l">
              <a:lnSpc>
                <a:spcPct val="115000"/>
              </a:lnSpc>
              <a:spcBef>
                <a:spcPts val="40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Refinement of Predictive Models: </a:t>
            </a:r>
            <a:r>
              <a:rPr lang="en-US" sz="1700">
                <a:solidFill>
                  <a:schemeClr val="dk1"/>
                </a:solidFill>
                <a:latin typeface="Times New Roman"/>
                <a:ea typeface="Times New Roman"/>
                <a:cs typeface="Times New Roman"/>
                <a:sym typeface="Times New Roman"/>
              </a:rPr>
              <a:t>Continuously refine and optimize models based on ongoing feedback and additional data.</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Expand Dataset and Analysis:</a:t>
            </a:r>
            <a:r>
              <a:rPr lang="en-US" sz="1700">
                <a:solidFill>
                  <a:schemeClr val="dk1"/>
                </a:solidFill>
                <a:latin typeface="Times New Roman"/>
                <a:ea typeface="Times New Roman"/>
                <a:cs typeface="Times New Roman"/>
                <a:sym typeface="Times New Roman"/>
              </a:rPr>
              <a:t> Include more diverse datasets and conduct deeper analysis to uncover nuanced correlations.</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Long-term Assessment:</a:t>
            </a:r>
            <a:r>
              <a:rPr lang="en-US" sz="1700">
                <a:solidFill>
                  <a:schemeClr val="dk1"/>
                </a:solidFill>
                <a:latin typeface="Times New Roman"/>
                <a:ea typeface="Times New Roman"/>
                <a:cs typeface="Times New Roman"/>
                <a:sym typeface="Times New Roman"/>
              </a:rPr>
              <a:t> Assess the long-term impact of personalized therapy recommendations on patients' mental health and well-being.</a:t>
            </a:r>
            <a:endParaRPr sz="17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b="1" lang="en-US" sz="1700">
                <a:solidFill>
                  <a:schemeClr val="dk1"/>
                </a:solidFill>
                <a:latin typeface="Times New Roman"/>
                <a:ea typeface="Times New Roman"/>
                <a:cs typeface="Times New Roman"/>
                <a:sym typeface="Times New Roman"/>
              </a:rPr>
              <a:t>Explore New Technologies:</a:t>
            </a:r>
            <a:r>
              <a:rPr lang="en-US" sz="1700">
                <a:solidFill>
                  <a:schemeClr val="dk1"/>
                </a:solidFill>
                <a:latin typeface="Times New Roman"/>
                <a:ea typeface="Times New Roman"/>
                <a:cs typeface="Times New Roman"/>
                <a:sym typeface="Times New Roman"/>
              </a:rPr>
              <a:t> Investigate emerging technologies that can enhance the platform's capabilities, such as natural language processing for sentiment analysis of music lyrics.</a:t>
            </a:r>
            <a:endParaRPr sz="1700">
              <a:solidFill>
                <a:schemeClr val="dk1"/>
              </a:solidFill>
              <a:latin typeface="Times New Roman"/>
              <a:ea typeface="Times New Roman"/>
              <a:cs typeface="Times New Roman"/>
              <a:sym typeface="Times New Roman"/>
            </a:endParaRPr>
          </a:p>
          <a:p>
            <a:pPr indent="0" lvl="0" marL="228600" rtl="0" algn="l">
              <a:lnSpc>
                <a:spcPct val="100000"/>
              </a:lnSpc>
              <a:spcBef>
                <a:spcPts val="1500"/>
              </a:spcBef>
              <a:spcAft>
                <a:spcPts val="0"/>
              </a:spcAft>
              <a:buNone/>
            </a:pPr>
            <a:r>
              <a:t/>
            </a:r>
            <a:endParaRPr b="1" sz="215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g2a42ebf56e1_0_42"/>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703" name="Google Shape;703;g2a42ebf56e1_0_42"/>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Resources:</a:t>
            </a:r>
            <a:endParaRPr b="1">
              <a:latin typeface="Times New Roman"/>
              <a:ea typeface="Times New Roman"/>
              <a:cs typeface="Times New Roman"/>
              <a:sym typeface="Times New Roman"/>
            </a:endParaRPr>
          </a:p>
        </p:txBody>
      </p:sp>
      <p:sp>
        <p:nvSpPr>
          <p:cNvPr id="704" name="Google Shape;704;g2a42ebf56e1_0_42"/>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a:bodyPr>
          <a:lstStyle/>
          <a:p>
            <a:pPr indent="0" lvl="0" marL="228600" rtl="0" algn="l">
              <a:lnSpc>
                <a:spcPct val="100000"/>
              </a:lnSpc>
              <a:spcBef>
                <a:spcPts val="1200"/>
              </a:spcBef>
              <a:spcAft>
                <a:spcPts val="0"/>
              </a:spcAft>
              <a:buNone/>
            </a:pPr>
            <a:r>
              <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120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3"/>
              </a:rPr>
              <a:t>https://www.kaggle.com/datasets/catherinerasgaitis/mxmh-survey-results</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4"/>
              </a:rPr>
              <a:t>https://diposit.ub.edu/dspace/bitstream/2445/189148/1/TFM-ECO_Roman_2022.pdf</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5"/>
              </a:rPr>
              <a:t>https://archives.ismir.net/ismir2021/paper/000044.pdf</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6"/>
              </a:rPr>
              <a:t>https://www.researchgate.net/publication/360396590_Psychological_effects_of_music_on_mental_health</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7"/>
              </a:rPr>
              <a:t>https://www.frontiersin.org/articles/10.3389/fpsyg.2022.998451/full</a:t>
            </a:r>
            <a:r>
              <a:rPr b="1" lang="en-US" sz="1650">
                <a:solidFill>
                  <a:schemeClr val="dk1"/>
                </a:solidFill>
                <a:latin typeface="Times New Roman"/>
                <a:ea typeface="Times New Roman"/>
                <a:cs typeface="Times New Roman"/>
                <a:sym typeface="Times New Roman"/>
              </a:rPr>
              <a:t> </a:t>
            </a:r>
            <a:endParaRPr b="1" sz="1650">
              <a:solidFill>
                <a:schemeClr val="dk1"/>
              </a:solidFill>
              <a:latin typeface="Times New Roman"/>
              <a:ea typeface="Times New Roman"/>
              <a:cs typeface="Times New Roman"/>
              <a:sym typeface="Times New Roman"/>
            </a:endParaRPr>
          </a:p>
          <a:p>
            <a:pPr indent="-333375" lvl="0" marL="457200" rtl="0" algn="l">
              <a:lnSpc>
                <a:spcPct val="100000"/>
              </a:lnSpc>
              <a:spcBef>
                <a:spcPts val="0"/>
              </a:spcBef>
              <a:spcAft>
                <a:spcPts val="0"/>
              </a:spcAft>
              <a:buClr>
                <a:schemeClr val="dk1"/>
              </a:buClr>
              <a:buSzPts val="1650"/>
              <a:buFont typeface="Times New Roman"/>
              <a:buAutoNum type="arabicParenR"/>
            </a:pPr>
            <a:r>
              <a:rPr b="1" lang="en-US" sz="1650" u="sng">
                <a:solidFill>
                  <a:schemeClr val="hlink"/>
                </a:solidFill>
                <a:latin typeface="Times New Roman"/>
                <a:ea typeface="Times New Roman"/>
                <a:cs typeface="Times New Roman"/>
                <a:sym typeface="Times New Roman"/>
                <a:hlinkClick r:id="rId8"/>
              </a:rPr>
              <a:t>https://link.springer.com/article/10.1007/s10597-021-00843-4</a:t>
            </a:r>
            <a:endParaRPr b="1" sz="165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
          <p:cNvSpPr txBox="1"/>
          <p:nvPr>
            <p:ph type="title"/>
          </p:nvPr>
        </p:nvSpPr>
        <p:spPr>
          <a:xfrm>
            <a:off x="457200" y="1256247"/>
            <a:ext cx="7998031" cy="404982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Play"/>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2"/>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2" name="Google Shape;612;p2"/>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365760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613" name="Google Shape;613;p2"/>
          <p:cNvSpPr txBox="1"/>
          <p:nvPr>
            <p:ph idx="1" type="body"/>
          </p:nvPr>
        </p:nvSpPr>
        <p:spPr>
          <a:xfrm>
            <a:off x="362722" y="1244780"/>
            <a:ext cx="11466600" cy="5331000"/>
          </a:xfrm>
          <a:prstGeom prst="rect">
            <a:avLst/>
          </a:prstGeom>
          <a:noFill/>
          <a:ln>
            <a:noFill/>
          </a:ln>
        </p:spPr>
        <p:txBody>
          <a:bodyPr anchorCtr="0" anchor="t" bIns="45700" lIns="91425" spcFirstLastPara="1" rIns="91425" wrap="square" tIns="45700">
            <a:normAutofit/>
          </a:bodyPr>
          <a:lstStyle/>
          <a:p>
            <a:pPr indent="-406400" lvl="0" marL="457200" rtl="0" algn="l">
              <a:spcBef>
                <a:spcPts val="1200"/>
              </a:spcBef>
              <a:spcAft>
                <a:spcPts val="0"/>
              </a:spcAft>
              <a:buSzPts val="2800"/>
              <a:buFont typeface="Times New Roman"/>
              <a:buAutoNum type="arabicParenR"/>
            </a:pPr>
            <a:r>
              <a:rPr lang="en-US">
                <a:latin typeface="Times New Roman"/>
                <a:ea typeface="Times New Roman"/>
                <a:cs typeface="Times New Roman"/>
                <a:sym typeface="Times New Roman"/>
              </a:rPr>
              <a:t>In this project we are investigating correlations between music preferences and self-reported mental health statuses.</a:t>
            </a:r>
            <a:endParaRPr>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AutoNum type="arabicParenR"/>
            </a:pPr>
            <a:r>
              <a:rPr lang="en-US">
                <a:latin typeface="Times New Roman"/>
                <a:ea typeface="Times New Roman"/>
                <a:cs typeface="Times New Roman"/>
                <a:sym typeface="Times New Roman"/>
              </a:rPr>
              <a:t>Analyzing diverse music genres to understand their links to anxiety, depression, insomnia, and OCD.</a:t>
            </a:r>
            <a:endParaRPr>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AutoNum type="arabicParenR"/>
            </a:pPr>
            <a:r>
              <a:rPr lang="en-US">
                <a:latin typeface="Times New Roman"/>
                <a:ea typeface="Times New Roman"/>
                <a:cs typeface="Times New Roman"/>
                <a:sym typeface="Times New Roman"/>
              </a:rPr>
              <a:t>Exploring potential connections between individual musical choices and mental well-being.</a:t>
            </a:r>
            <a:endParaRPr>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AutoNum type="arabicParenR"/>
            </a:pPr>
            <a:r>
              <a:rPr lang="en-US">
                <a:latin typeface="Times New Roman"/>
                <a:ea typeface="Times New Roman"/>
                <a:cs typeface="Times New Roman"/>
                <a:sym typeface="Times New Roman"/>
              </a:rPr>
              <a:t>Establishing correlations to personalize interventions for mental health conditions.</a:t>
            </a:r>
            <a:endParaRPr>
              <a:latin typeface="Times New Roman"/>
              <a:ea typeface="Times New Roman"/>
              <a:cs typeface="Times New Roman"/>
              <a:sym typeface="Times New Roman"/>
            </a:endParaRPr>
          </a:p>
          <a:p>
            <a:pPr indent="-406400" lvl="0" marL="457200" rtl="0" algn="l">
              <a:spcBef>
                <a:spcPts val="0"/>
              </a:spcBef>
              <a:spcAft>
                <a:spcPts val="0"/>
              </a:spcAft>
              <a:buSzPts val="2800"/>
              <a:buFont typeface="Times New Roman"/>
              <a:buAutoNum type="arabicParenR"/>
            </a:pPr>
            <a:r>
              <a:rPr lang="en-US">
                <a:latin typeface="Times New Roman"/>
                <a:ea typeface="Times New Roman"/>
                <a:cs typeface="Times New Roman"/>
                <a:sym typeface="Times New Roman"/>
              </a:rPr>
              <a:t>Unveiling how different music genres may impact and relate to various mental health states.</a:t>
            </a:r>
            <a:endParaRPr>
              <a:latin typeface="Times New Roman"/>
              <a:ea typeface="Times New Roman"/>
              <a:cs typeface="Times New Roman"/>
              <a:sym typeface="Times New Roman"/>
            </a:endParaRPr>
          </a:p>
          <a:p>
            <a:pPr indent="0" lvl="0" marL="0" rtl="0" algn="l">
              <a:lnSpc>
                <a:spcPct val="100000"/>
              </a:lnSpc>
              <a:spcBef>
                <a:spcPts val="1200"/>
              </a:spcBef>
              <a:spcAft>
                <a:spcPts val="0"/>
              </a:spcAft>
              <a:buClr>
                <a:srgbClr val="232F3E"/>
              </a:buClr>
              <a:buSzPts val="2800"/>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a42ebf56e1_0_0"/>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9" name="Google Shape;619;g2a42ebf56e1_0_0"/>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228600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Business scenario overview</a:t>
            </a:r>
            <a:endParaRPr b="1">
              <a:latin typeface="Times New Roman"/>
              <a:ea typeface="Times New Roman"/>
              <a:cs typeface="Times New Roman"/>
              <a:sym typeface="Times New Roman"/>
            </a:endParaRPr>
          </a:p>
        </p:txBody>
      </p:sp>
      <p:sp>
        <p:nvSpPr>
          <p:cNvPr id="620" name="Google Shape;620;g2a42ebf56e1_0_0"/>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b="1">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US">
                <a:latin typeface="Times New Roman"/>
                <a:ea typeface="Times New Roman"/>
                <a:cs typeface="Times New Roman"/>
                <a:sym typeface="Times New Roman"/>
              </a:rPr>
              <a:t>Problem</a:t>
            </a:r>
            <a:r>
              <a:rPr lang="en-US">
                <a:latin typeface="Times New Roman"/>
                <a:ea typeface="Times New Roman"/>
                <a:cs typeface="Times New Roman"/>
                <a:sym typeface="Times New Roman"/>
              </a:rPr>
              <a:t>: Current limitations exist in correlating individual music preferences with specific mental health conditions like anxiety, depression, insomnia, and OCD. Standardized approaches for personalized music therapy are lacking, hindering its efficacy in mental health care.</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rPr b="1" lang="en-US">
                <a:latin typeface="Times New Roman"/>
                <a:ea typeface="Times New Roman"/>
                <a:cs typeface="Times New Roman"/>
                <a:sym typeface="Times New Roman"/>
              </a:rPr>
              <a:t>Opportunity</a:t>
            </a:r>
            <a:r>
              <a:rPr lang="en-US">
                <a:latin typeface="Times New Roman"/>
                <a:ea typeface="Times New Roman"/>
                <a:cs typeface="Times New Roman"/>
                <a:sym typeface="Times New Roman"/>
              </a:rPr>
              <a:t>: Utilize data-driven insights to establish correlations between music genres and mental health states, aiming to personalize music therapy interventions for enhanced mental well-being</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a42ebf56e1_0_10"/>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26" name="Google Shape;626;g2a42ebf56e1_0_10"/>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457200" lvl="0" marL="228600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Business scenario overview</a:t>
            </a:r>
            <a:endParaRPr b="1">
              <a:latin typeface="Times New Roman"/>
              <a:ea typeface="Times New Roman"/>
              <a:cs typeface="Times New Roman"/>
              <a:sym typeface="Times New Roman"/>
            </a:endParaRPr>
          </a:p>
        </p:txBody>
      </p:sp>
      <p:sp>
        <p:nvSpPr>
          <p:cNvPr id="627" name="Google Shape;627;g2a42ebf56e1_0_10"/>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None/>
            </a:pPr>
            <a:r>
              <a:rPr b="1" lang="en-US">
                <a:latin typeface="Times New Roman"/>
                <a:ea typeface="Times New Roman"/>
                <a:cs typeface="Times New Roman"/>
                <a:sym typeface="Times New Roman"/>
              </a:rPr>
              <a:t>S</a:t>
            </a:r>
            <a:r>
              <a:rPr b="1" lang="en-US">
                <a:latin typeface="Times New Roman"/>
                <a:ea typeface="Times New Roman"/>
                <a:cs typeface="Times New Roman"/>
                <a:sym typeface="Times New Roman"/>
              </a:rPr>
              <a:t>olution Requirements:</a:t>
            </a:r>
            <a:endParaRPr b="1">
              <a:latin typeface="Times New Roman"/>
              <a:ea typeface="Times New Roman"/>
              <a:cs typeface="Times New Roman"/>
              <a:sym typeface="Times New Roman"/>
            </a:endParaRPr>
          </a:p>
          <a:p>
            <a:pPr indent="0" lvl="0" marL="228600" rtl="0" algn="l">
              <a:lnSpc>
                <a:spcPct val="100000"/>
              </a:lnSpc>
              <a:spcBef>
                <a:spcPts val="0"/>
              </a:spcBef>
              <a:spcAft>
                <a:spcPts val="0"/>
              </a:spcAft>
              <a:buNone/>
            </a:pPr>
            <a:r>
              <a:t/>
            </a:r>
            <a:endParaRPr b="1">
              <a:latin typeface="Times New Roman"/>
              <a:ea typeface="Times New Roman"/>
              <a:cs typeface="Times New Roman"/>
              <a:sym typeface="Times New Roman"/>
            </a:endParaRPr>
          </a:p>
          <a:p>
            <a:pPr indent="-393065" lvl="0" marL="914400" rtl="0" algn="l">
              <a:spcBef>
                <a:spcPts val="0"/>
              </a:spcBef>
              <a:spcAft>
                <a:spcPts val="0"/>
              </a:spcAft>
              <a:buSzPct val="100000"/>
              <a:buAutoNum type="arabicParenR"/>
            </a:pPr>
            <a:r>
              <a:rPr b="1" lang="en-US">
                <a:latin typeface="Times New Roman"/>
                <a:ea typeface="Times New Roman"/>
                <a:cs typeface="Times New Roman"/>
                <a:sym typeface="Times New Roman"/>
              </a:rPr>
              <a:t>Data Integration:</a:t>
            </a:r>
            <a:r>
              <a:rPr lang="en-US">
                <a:latin typeface="Times New Roman"/>
                <a:ea typeface="Times New Roman"/>
                <a:cs typeface="Times New Roman"/>
                <a:sym typeface="Times New Roman"/>
              </a:rPr>
              <a:t> Gather and merge comprehensive datasets encompassing music preferences and self-reported mental health conditions across various genres.</a:t>
            </a:r>
            <a:endParaRPr>
              <a:latin typeface="Times New Roman"/>
              <a:ea typeface="Times New Roman"/>
              <a:cs typeface="Times New Roman"/>
              <a:sym typeface="Times New Roman"/>
            </a:endParaRPr>
          </a:p>
          <a:p>
            <a:pPr indent="-393065" lvl="0" marL="914400" rtl="0" algn="l">
              <a:spcBef>
                <a:spcPts val="0"/>
              </a:spcBef>
              <a:spcAft>
                <a:spcPts val="0"/>
              </a:spcAft>
              <a:buSzPct val="100000"/>
              <a:buAutoNum type="arabicParenR"/>
            </a:pPr>
            <a:r>
              <a:rPr b="1" lang="en-US">
                <a:latin typeface="Times New Roman"/>
                <a:ea typeface="Times New Roman"/>
                <a:cs typeface="Times New Roman"/>
                <a:sym typeface="Times New Roman"/>
              </a:rPr>
              <a:t>Analytical Tools:</a:t>
            </a:r>
            <a:r>
              <a:rPr lang="en-US">
                <a:latin typeface="Times New Roman"/>
                <a:ea typeface="Times New Roman"/>
                <a:cs typeface="Times New Roman"/>
                <a:sym typeface="Times New Roman"/>
              </a:rPr>
              <a:t> Employ machine learning algorithms to analyze and identify patterns or correlations within the collected datasets.</a:t>
            </a:r>
            <a:endParaRPr>
              <a:latin typeface="Times New Roman"/>
              <a:ea typeface="Times New Roman"/>
              <a:cs typeface="Times New Roman"/>
              <a:sym typeface="Times New Roman"/>
            </a:endParaRPr>
          </a:p>
          <a:p>
            <a:pPr indent="-393065" lvl="0" marL="914400" rtl="0" algn="l">
              <a:spcBef>
                <a:spcPts val="0"/>
              </a:spcBef>
              <a:spcAft>
                <a:spcPts val="0"/>
              </a:spcAft>
              <a:buSzPct val="100000"/>
              <a:buAutoNum type="arabicParenR"/>
            </a:pPr>
            <a:r>
              <a:rPr b="1" lang="en-US">
                <a:latin typeface="Times New Roman"/>
                <a:ea typeface="Times New Roman"/>
                <a:cs typeface="Times New Roman"/>
                <a:sym typeface="Times New Roman"/>
              </a:rPr>
              <a:t>Predictive Models:</a:t>
            </a:r>
            <a:r>
              <a:rPr lang="en-US">
                <a:latin typeface="Times New Roman"/>
                <a:ea typeface="Times New Roman"/>
                <a:cs typeface="Times New Roman"/>
                <a:sym typeface="Times New Roman"/>
              </a:rPr>
              <a:t> Develop models that predict potential music therapy interventions based on identified correlations.</a:t>
            </a:r>
            <a:endParaRPr>
              <a:latin typeface="Times New Roman"/>
              <a:ea typeface="Times New Roman"/>
              <a:cs typeface="Times New Roman"/>
              <a:sym typeface="Times New Roman"/>
            </a:endParaRPr>
          </a:p>
          <a:p>
            <a:pPr indent="-393065" lvl="0" marL="914400" rtl="0" algn="l">
              <a:spcBef>
                <a:spcPts val="0"/>
              </a:spcBef>
              <a:spcAft>
                <a:spcPts val="0"/>
              </a:spcAft>
              <a:buSzPct val="100000"/>
              <a:buAutoNum type="arabicParenR"/>
            </a:pPr>
            <a:r>
              <a:rPr b="1" lang="en-US">
                <a:latin typeface="Times New Roman"/>
                <a:ea typeface="Times New Roman"/>
                <a:cs typeface="Times New Roman"/>
                <a:sym typeface="Times New Roman"/>
              </a:rPr>
              <a:t>Ethical Considerations: </a:t>
            </a:r>
            <a:r>
              <a:rPr lang="en-US">
                <a:latin typeface="Times New Roman"/>
                <a:ea typeface="Times New Roman"/>
                <a:cs typeface="Times New Roman"/>
                <a:sym typeface="Times New Roman"/>
              </a:rPr>
              <a:t>Ensure data privacy, security, and mitigate biases in dataset collection and analysis.</a:t>
            </a:r>
            <a:endParaRPr>
              <a:latin typeface="Times New Roman"/>
              <a:ea typeface="Times New Roman"/>
              <a:cs typeface="Times New Roman"/>
              <a:sym typeface="Times New Roman"/>
            </a:endParaRPr>
          </a:p>
          <a:p>
            <a:pPr indent="-393065" lvl="0" marL="914400" rtl="0" algn="l">
              <a:spcBef>
                <a:spcPts val="0"/>
              </a:spcBef>
              <a:spcAft>
                <a:spcPts val="0"/>
              </a:spcAft>
              <a:buSzPct val="100000"/>
              <a:buAutoNum type="arabicParenR"/>
            </a:pPr>
            <a:r>
              <a:rPr b="1" lang="en-US">
                <a:latin typeface="Times New Roman"/>
                <a:ea typeface="Times New Roman"/>
                <a:cs typeface="Times New Roman"/>
                <a:sym typeface="Times New Roman"/>
              </a:rPr>
              <a:t>Collaborative Framework:</a:t>
            </a:r>
            <a:r>
              <a:rPr lang="en-US">
                <a:latin typeface="Times New Roman"/>
                <a:ea typeface="Times New Roman"/>
                <a:cs typeface="Times New Roman"/>
                <a:sym typeface="Times New Roman"/>
              </a:rPr>
              <a:t> Facilitate interdisciplinary collaboration among music therapists, clinicians, and data scientists to translate findings into effective therapy strategies.</a:t>
            </a:r>
            <a:endParaRPr>
              <a:latin typeface="Times New Roman"/>
              <a:ea typeface="Times New Roman"/>
              <a:cs typeface="Times New Roman"/>
              <a:sym typeface="Times New Roman"/>
            </a:endParaRPr>
          </a:p>
          <a:p>
            <a:pPr indent="0" lvl="0" marL="22860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200"/>
              </a:spcBef>
              <a:spcAft>
                <a:spcPts val="0"/>
              </a:spcAft>
              <a:buClr>
                <a:srgbClr val="232F3E"/>
              </a:buClr>
              <a:buSzPct val="100000"/>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3"/>
          <p:cNvSpPr txBox="1"/>
          <p:nvPr>
            <p:ph type="title"/>
          </p:nvPr>
        </p:nvSpPr>
        <p:spPr>
          <a:xfrm>
            <a:off x="365760" y="301752"/>
            <a:ext cx="11466576" cy="7313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Solution overview</a:t>
            </a:r>
            <a:endParaRPr b="1">
              <a:latin typeface="Times New Roman"/>
              <a:ea typeface="Times New Roman"/>
              <a:cs typeface="Times New Roman"/>
              <a:sym typeface="Times New Roman"/>
            </a:endParaRPr>
          </a:p>
        </p:txBody>
      </p:sp>
      <p:sp>
        <p:nvSpPr>
          <p:cNvPr id="634" name="Google Shape;634;p3"/>
          <p:cNvSpPr txBox="1"/>
          <p:nvPr>
            <p:ph idx="1" type="body"/>
          </p:nvPr>
        </p:nvSpPr>
        <p:spPr>
          <a:xfrm>
            <a:off x="365760" y="1097280"/>
            <a:ext cx="11466576" cy="5330952"/>
          </a:xfrm>
          <a:prstGeom prst="rect">
            <a:avLst/>
          </a:prstGeom>
          <a:noFill/>
          <a:ln>
            <a:noFill/>
          </a:ln>
        </p:spPr>
        <p:txBody>
          <a:bodyPr anchorCtr="0" anchor="t" bIns="45700" lIns="91425" spcFirstLastPara="1" rIns="91425" wrap="square" tIns="45700">
            <a:normAutofit/>
          </a:bodyPr>
          <a:lstStyle/>
          <a:p>
            <a:pPr indent="0" lvl="0" marL="22860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232F3E"/>
              </a:buClr>
              <a:buSzPts val="2800"/>
              <a:buFont typeface="Times New Roman"/>
              <a:buChar char="•"/>
            </a:pPr>
            <a:r>
              <a:rPr lang="en-US">
                <a:latin typeface="Times New Roman"/>
                <a:ea typeface="Times New Roman"/>
                <a:cs typeface="Times New Roman"/>
                <a:sym typeface="Times New Roman"/>
              </a:rPr>
              <a:t>The solution involves leveraging data analytics and machine learning to establish correlations between individual music preferences and mental health states. </a:t>
            </a:r>
            <a:endParaRPr>
              <a:latin typeface="Times New Roman"/>
              <a:ea typeface="Times New Roman"/>
              <a:cs typeface="Times New Roman"/>
              <a:sym typeface="Times New Roman"/>
            </a:endParaRPr>
          </a:p>
          <a:p>
            <a:pPr indent="0" lvl="0" marL="22860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228600" lvl="0" marL="228600" rtl="0" algn="l">
              <a:lnSpc>
                <a:spcPct val="100000"/>
              </a:lnSpc>
              <a:spcBef>
                <a:spcPts val="0"/>
              </a:spcBef>
              <a:spcAft>
                <a:spcPts val="0"/>
              </a:spcAft>
              <a:buClr>
                <a:srgbClr val="232F3E"/>
              </a:buClr>
              <a:buSzPts val="2800"/>
              <a:buFont typeface="Times New Roman"/>
              <a:buChar char="•"/>
            </a:pPr>
            <a:r>
              <a:rPr lang="en-US">
                <a:latin typeface="Times New Roman"/>
                <a:ea typeface="Times New Roman"/>
                <a:cs typeface="Times New Roman"/>
                <a:sym typeface="Times New Roman"/>
              </a:rPr>
              <a:t>By integrating diverse datasets encompassing music listening habits and self-reported mental health conditions across various genres, the system aims to generate insights that personalize music therapy interventions.</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a42ebf56e1_0_19"/>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0" name="Google Shape;640;g2a42ebf56e1_0_19"/>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Solution overview</a:t>
            </a:r>
            <a:endParaRPr b="1">
              <a:latin typeface="Times New Roman"/>
              <a:ea typeface="Times New Roman"/>
              <a:cs typeface="Times New Roman"/>
              <a:sym typeface="Times New Roman"/>
            </a:endParaRPr>
          </a:p>
        </p:txBody>
      </p:sp>
      <p:sp>
        <p:nvSpPr>
          <p:cNvPr id="641" name="Google Shape;641;g2a42ebf56e1_0_19"/>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1200"/>
              </a:spcBef>
              <a:spcAft>
                <a:spcPts val="0"/>
              </a:spcAft>
              <a:buNone/>
            </a:pPr>
            <a:r>
              <a:rPr b="1" lang="en-US">
                <a:latin typeface="Times New Roman"/>
                <a:ea typeface="Times New Roman"/>
                <a:cs typeface="Times New Roman"/>
                <a:sym typeface="Times New Roman"/>
              </a:rPr>
              <a:t>Design Considerations:</a:t>
            </a:r>
            <a:endParaRPr b="1">
              <a:latin typeface="Times New Roman"/>
              <a:ea typeface="Times New Roman"/>
              <a:cs typeface="Times New Roman"/>
              <a:sym typeface="Times New Roman"/>
            </a:endParaRPr>
          </a:p>
          <a:p>
            <a:pPr indent="-215265" lvl="0" marL="228600" rtl="0" algn="l">
              <a:spcBef>
                <a:spcPts val="1200"/>
              </a:spcBef>
              <a:spcAft>
                <a:spcPts val="0"/>
              </a:spcAft>
              <a:buSzPct val="100000"/>
              <a:buFont typeface="Times New Roman"/>
              <a:buChar char="•"/>
            </a:pPr>
            <a:r>
              <a:rPr b="1" lang="en-US">
                <a:latin typeface="Times New Roman"/>
                <a:ea typeface="Times New Roman"/>
                <a:cs typeface="Times New Roman"/>
                <a:sym typeface="Times New Roman"/>
              </a:rPr>
              <a:t>Data Integration and Quality:</a:t>
            </a:r>
            <a:r>
              <a:rPr lang="en-US">
                <a:latin typeface="Times New Roman"/>
                <a:ea typeface="Times New Roman"/>
                <a:cs typeface="Times New Roman"/>
                <a:sym typeface="Times New Roman"/>
              </a:rPr>
              <a:t> Consolidate diverse datasets while ensuring accuracy, completeness, and relevance of music and mental health data.</a:t>
            </a:r>
            <a:endParaRPr>
              <a:latin typeface="Times New Roman"/>
              <a:ea typeface="Times New Roman"/>
              <a:cs typeface="Times New Roman"/>
              <a:sym typeface="Times New Roman"/>
            </a:endParaRPr>
          </a:p>
          <a:p>
            <a:pPr indent="-215265" lvl="0" marL="228600" rtl="0" algn="l">
              <a:spcBef>
                <a:spcPts val="1200"/>
              </a:spcBef>
              <a:spcAft>
                <a:spcPts val="0"/>
              </a:spcAft>
              <a:buSzPct val="100000"/>
              <a:buFont typeface="Times New Roman"/>
              <a:buChar char="•"/>
            </a:pPr>
            <a:r>
              <a:rPr b="1" lang="en-US">
                <a:latin typeface="Times New Roman"/>
                <a:ea typeface="Times New Roman"/>
                <a:cs typeface="Times New Roman"/>
                <a:sym typeface="Times New Roman"/>
              </a:rPr>
              <a:t>Machine Learning Algorithms:</a:t>
            </a:r>
            <a:r>
              <a:rPr lang="en-US">
                <a:latin typeface="Times New Roman"/>
                <a:ea typeface="Times New Roman"/>
                <a:cs typeface="Times New Roman"/>
                <a:sym typeface="Times New Roman"/>
              </a:rPr>
              <a:t> Implement robust algorithms to analyze correlations and patterns within the integrated datasets.</a:t>
            </a:r>
            <a:endParaRPr>
              <a:latin typeface="Times New Roman"/>
              <a:ea typeface="Times New Roman"/>
              <a:cs typeface="Times New Roman"/>
              <a:sym typeface="Times New Roman"/>
            </a:endParaRPr>
          </a:p>
          <a:p>
            <a:pPr indent="-215265" lvl="0" marL="228600" rtl="0" algn="l">
              <a:spcBef>
                <a:spcPts val="1200"/>
              </a:spcBef>
              <a:spcAft>
                <a:spcPts val="0"/>
              </a:spcAft>
              <a:buSzPct val="100000"/>
              <a:buFont typeface="Times New Roman"/>
              <a:buChar char="•"/>
            </a:pPr>
            <a:r>
              <a:rPr b="1" lang="en-US">
                <a:latin typeface="Times New Roman"/>
                <a:ea typeface="Times New Roman"/>
                <a:cs typeface="Times New Roman"/>
                <a:sym typeface="Times New Roman"/>
              </a:rPr>
              <a:t>Ethical and Privacy Measures:</a:t>
            </a:r>
            <a:r>
              <a:rPr lang="en-US">
                <a:latin typeface="Times New Roman"/>
                <a:ea typeface="Times New Roman"/>
                <a:cs typeface="Times New Roman"/>
                <a:sym typeface="Times New Roman"/>
              </a:rPr>
              <a:t> Adhere to data privacy regulations, anonymize sensitive information, and address biases in dataset collection and analysis.</a:t>
            </a:r>
            <a:endParaRPr>
              <a:latin typeface="Times New Roman"/>
              <a:ea typeface="Times New Roman"/>
              <a:cs typeface="Times New Roman"/>
              <a:sym typeface="Times New Roman"/>
            </a:endParaRPr>
          </a:p>
          <a:p>
            <a:pPr indent="-215265" lvl="0" marL="228600" rtl="0" algn="l">
              <a:spcBef>
                <a:spcPts val="1200"/>
              </a:spcBef>
              <a:spcAft>
                <a:spcPts val="0"/>
              </a:spcAft>
              <a:buSzPct val="100000"/>
              <a:buFont typeface="Times New Roman"/>
              <a:buChar char="•"/>
            </a:pPr>
            <a:r>
              <a:rPr b="1" lang="en-US">
                <a:latin typeface="Times New Roman"/>
                <a:ea typeface="Times New Roman"/>
                <a:cs typeface="Times New Roman"/>
                <a:sym typeface="Times New Roman"/>
              </a:rPr>
              <a:t>Interdisciplinary Collaboration: </a:t>
            </a:r>
            <a:r>
              <a:rPr lang="en-US">
                <a:latin typeface="Times New Roman"/>
                <a:ea typeface="Times New Roman"/>
                <a:cs typeface="Times New Roman"/>
                <a:sym typeface="Times New Roman"/>
              </a:rPr>
              <a:t>Foster collaboration between music therapists, clinicians, and data scientists to interpret findings and design personalized interventions.</a:t>
            </a:r>
            <a:endParaRPr>
              <a:latin typeface="Times New Roman"/>
              <a:ea typeface="Times New Roman"/>
              <a:cs typeface="Times New Roman"/>
              <a:sym typeface="Times New Roman"/>
            </a:endParaRPr>
          </a:p>
          <a:p>
            <a:pPr indent="-215265" lvl="0" marL="228600" rtl="0" algn="l">
              <a:spcBef>
                <a:spcPts val="1200"/>
              </a:spcBef>
              <a:spcAft>
                <a:spcPts val="0"/>
              </a:spcAft>
              <a:buSzPct val="100000"/>
              <a:buFont typeface="Times New Roman"/>
              <a:buChar char="•"/>
            </a:pPr>
            <a:r>
              <a:rPr b="1" lang="en-US">
                <a:latin typeface="Times New Roman"/>
                <a:ea typeface="Times New Roman"/>
                <a:cs typeface="Times New Roman"/>
                <a:sym typeface="Times New Roman"/>
              </a:rPr>
              <a:t>Scalability and Flexibility:</a:t>
            </a:r>
            <a:r>
              <a:rPr lang="en-US">
                <a:latin typeface="Times New Roman"/>
                <a:ea typeface="Times New Roman"/>
                <a:cs typeface="Times New Roman"/>
                <a:sym typeface="Times New Roman"/>
              </a:rPr>
              <a:t> Design a scalable framework capable of handling increasing data volumes and adaptable to evolving mental health insights</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a42ebf56e1_0_27"/>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7" name="Google Shape;647;g2a42ebf56e1_0_27"/>
          <p:cNvSpPr txBox="1"/>
          <p:nvPr>
            <p:ph type="title"/>
          </p:nvPr>
        </p:nvSpPr>
        <p:spPr>
          <a:xfrm>
            <a:off x="365760" y="301752"/>
            <a:ext cx="11466600" cy="73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32F3E"/>
              </a:buClr>
              <a:buSzPts val="3600"/>
              <a:buFont typeface="Play"/>
              <a:buNone/>
            </a:pPr>
            <a:r>
              <a:rPr b="1" lang="en-US">
                <a:latin typeface="Times New Roman"/>
                <a:ea typeface="Times New Roman"/>
                <a:cs typeface="Times New Roman"/>
                <a:sym typeface="Times New Roman"/>
              </a:rPr>
              <a:t>Solution overview</a:t>
            </a:r>
            <a:endParaRPr b="1">
              <a:latin typeface="Times New Roman"/>
              <a:ea typeface="Times New Roman"/>
              <a:cs typeface="Times New Roman"/>
              <a:sym typeface="Times New Roman"/>
            </a:endParaRPr>
          </a:p>
        </p:txBody>
      </p:sp>
      <p:sp>
        <p:nvSpPr>
          <p:cNvPr id="648" name="Google Shape;648;g2a42ebf56e1_0_27"/>
          <p:cNvSpPr txBox="1"/>
          <p:nvPr>
            <p:ph idx="1" type="body"/>
          </p:nvPr>
        </p:nvSpPr>
        <p:spPr>
          <a:xfrm>
            <a:off x="365760" y="1097280"/>
            <a:ext cx="11466600" cy="5331000"/>
          </a:xfrm>
          <a:prstGeom prst="rect">
            <a:avLst/>
          </a:prstGeom>
          <a:noFill/>
          <a:ln>
            <a:noFill/>
          </a:ln>
        </p:spPr>
        <p:txBody>
          <a:bodyPr anchorCtr="0" anchor="t" bIns="45700" lIns="91425" spcFirstLastPara="1" rIns="91425" wrap="square" tIns="45700">
            <a:normAutofit/>
          </a:bodyPr>
          <a:lstStyle/>
          <a:p>
            <a:pPr indent="-215900" lvl="0" marL="228600" rtl="0" algn="l">
              <a:spcBef>
                <a:spcPts val="0"/>
              </a:spcBef>
              <a:spcAft>
                <a:spcPts val="0"/>
              </a:spcAft>
              <a:buSzPts val="2600"/>
              <a:buChar char="•"/>
            </a:pPr>
            <a:r>
              <a:rPr b="1" lang="en-US" sz="2600">
                <a:latin typeface="Times New Roman"/>
                <a:ea typeface="Times New Roman"/>
                <a:cs typeface="Times New Roman"/>
                <a:sym typeface="Times New Roman"/>
              </a:rPr>
              <a:t>Personalized Therapy Recommendations:</a:t>
            </a:r>
            <a:r>
              <a:rPr lang="en-US" sz="2600">
                <a:latin typeface="Times New Roman"/>
                <a:ea typeface="Times New Roman"/>
                <a:cs typeface="Times New Roman"/>
                <a:sym typeface="Times New Roman"/>
              </a:rPr>
              <a:t> Generate tailored music therapy recommendations based on an individual's music preferences and reported mental health conditions.</a:t>
            </a:r>
            <a:endParaRPr sz="2600">
              <a:latin typeface="Times New Roman"/>
              <a:ea typeface="Times New Roman"/>
              <a:cs typeface="Times New Roman"/>
              <a:sym typeface="Times New Roman"/>
            </a:endParaRPr>
          </a:p>
          <a:p>
            <a:pPr indent="0" lvl="0" marL="228600" rtl="0" algn="l">
              <a:spcBef>
                <a:spcPts val="0"/>
              </a:spcBef>
              <a:spcAft>
                <a:spcPts val="0"/>
              </a:spcAft>
              <a:buNone/>
            </a:pPr>
            <a:r>
              <a:t/>
            </a:r>
            <a:endParaRPr sz="2600">
              <a:latin typeface="Times New Roman"/>
              <a:ea typeface="Times New Roman"/>
              <a:cs typeface="Times New Roman"/>
              <a:sym typeface="Times New Roman"/>
            </a:endParaRPr>
          </a:p>
          <a:p>
            <a:pPr indent="-215900" lvl="0" marL="228600" rtl="0" algn="l">
              <a:spcBef>
                <a:spcPts val="0"/>
              </a:spcBef>
              <a:spcAft>
                <a:spcPts val="0"/>
              </a:spcAft>
              <a:buSzPts val="2600"/>
              <a:buFont typeface="Times New Roman"/>
              <a:buChar char="•"/>
            </a:pPr>
            <a:r>
              <a:rPr b="1" lang="en-US" sz="2600">
                <a:latin typeface="Times New Roman"/>
                <a:ea typeface="Times New Roman"/>
                <a:cs typeface="Times New Roman"/>
                <a:sym typeface="Times New Roman"/>
              </a:rPr>
              <a:t>Predictive Models for Intervention:</a:t>
            </a:r>
            <a:r>
              <a:rPr lang="en-US" sz="2600">
                <a:latin typeface="Times New Roman"/>
                <a:ea typeface="Times New Roman"/>
                <a:cs typeface="Times New Roman"/>
                <a:sym typeface="Times New Roman"/>
              </a:rPr>
              <a:t> Develop predictive models suggesting specific music interventions for various mental health profiles.</a:t>
            </a:r>
            <a:endParaRPr sz="2600">
              <a:latin typeface="Times New Roman"/>
              <a:ea typeface="Times New Roman"/>
              <a:cs typeface="Times New Roman"/>
              <a:sym typeface="Times New Roman"/>
            </a:endParaRPr>
          </a:p>
          <a:p>
            <a:pPr indent="0" lvl="0" marL="0" rtl="0" algn="l">
              <a:spcBef>
                <a:spcPts val="0"/>
              </a:spcBef>
              <a:spcAft>
                <a:spcPts val="0"/>
              </a:spcAft>
              <a:buNone/>
            </a:pPr>
            <a:r>
              <a:t/>
            </a:r>
            <a:endParaRPr sz="2600">
              <a:latin typeface="Times New Roman"/>
              <a:ea typeface="Times New Roman"/>
              <a:cs typeface="Times New Roman"/>
              <a:sym typeface="Times New Roman"/>
            </a:endParaRPr>
          </a:p>
          <a:p>
            <a:pPr indent="-215900" lvl="0" marL="228600" rtl="0" algn="l">
              <a:spcBef>
                <a:spcPts val="0"/>
              </a:spcBef>
              <a:spcAft>
                <a:spcPts val="0"/>
              </a:spcAft>
              <a:buSzPts val="2600"/>
              <a:buFont typeface="Times New Roman"/>
              <a:buChar char="•"/>
            </a:pPr>
            <a:r>
              <a:rPr b="1" lang="en-US" sz="2600">
                <a:latin typeface="Times New Roman"/>
                <a:ea typeface="Times New Roman"/>
                <a:cs typeface="Times New Roman"/>
                <a:sym typeface="Times New Roman"/>
              </a:rPr>
              <a:t>Research Insights:</a:t>
            </a:r>
            <a:r>
              <a:rPr lang="en-US" sz="2600">
                <a:latin typeface="Times New Roman"/>
                <a:ea typeface="Times New Roman"/>
                <a:cs typeface="Times New Roman"/>
                <a:sym typeface="Times New Roman"/>
              </a:rPr>
              <a:t> Provide researchers with valuable insights into the correlation between music genres and mental well-being for further studies.</a:t>
            </a:r>
            <a:endParaRPr sz="2600">
              <a:latin typeface="Times New Roman"/>
              <a:ea typeface="Times New Roman"/>
              <a:cs typeface="Times New Roman"/>
              <a:sym typeface="Times New Roman"/>
            </a:endParaRPr>
          </a:p>
          <a:p>
            <a:pPr indent="0" lvl="0" marL="228600" rtl="0" algn="l">
              <a:spcBef>
                <a:spcPts val="0"/>
              </a:spcBef>
              <a:spcAft>
                <a:spcPts val="0"/>
              </a:spcAft>
              <a:buNone/>
            </a:pPr>
            <a:r>
              <a:t/>
            </a:r>
            <a:endParaRPr sz="2600">
              <a:latin typeface="Times New Roman"/>
              <a:ea typeface="Times New Roman"/>
              <a:cs typeface="Times New Roman"/>
              <a:sym typeface="Times New Roman"/>
            </a:endParaRPr>
          </a:p>
          <a:p>
            <a:pPr indent="-215900" lvl="0" marL="228600" rtl="0" algn="l">
              <a:spcBef>
                <a:spcPts val="0"/>
              </a:spcBef>
              <a:spcAft>
                <a:spcPts val="0"/>
              </a:spcAft>
              <a:buSzPts val="2600"/>
              <a:buFont typeface="Times New Roman"/>
              <a:buChar char="•"/>
            </a:pPr>
            <a:r>
              <a:rPr b="1" lang="en-US" sz="2600">
                <a:latin typeface="Times New Roman"/>
                <a:ea typeface="Times New Roman"/>
                <a:cs typeface="Times New Roman"/>
                <a:sym typeface="Times New Roman"/>
              </a:rPr>
              <a:t>Clinical Decision Support:</a:t>
            </a:r>
            <a:r>
              <a:rPr lang="en-US" sz="2600">
                <a:latin typeface="Times New Roman"/>
                <a:ea typeface="Times New Roman"/>
                <a:cs typeface="Times New Roman"/>
                <a:sym typeface="Times New Roman"/>
              </a:rPr>
              <a:t> Assist mental health clinicians in recommending music-based interventions aligned with patient profiles.</a:t>
            </a:r>
            <a:endParaRPr sz="26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a55c727967_0_1"/>
          <p:cNvSpPr txBox="1"/>
          <p:nvPr>
            <p:ph idx="12" type="sldNum"/>
          </p:nvPr>
        </p:nvSpPr>
        <p:spPr>
          <a:xfrm>
            <a:off x="11347704" y="6446520"/>
            <a:ext cx="484500"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54" name="Google Shape;654;g2a55c727967_0_1"/>
          <p:cNvSpPr txBox="1"/>
          <p:nvPr>
            <p:ph type="title"/>
          </p:nvPr>
        </p:nvSpPr>
        <p:spPr>
          <a:xfrm>
            <a:off x="365750" y="432100"/>
            <a:ext cx="11466600" cy="156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1600"/>
              <a:buFont typeface="Play"/>
              <a:buNone/>
            </a:pPr>
            <a:r>
              <a:rPr b="1" lang="en-US">
                <a:latin typeface="Times New Roman"/>
                <a:ea typeface="Times New Roman"/>
                <a:cs typeface="Times New Roman"/>
                <a:sym typeface="Times New Roman"/>
              </a:rPr>
              <a:t>Architecture diagram of the solution</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Clr>
                <a:srgbClr val="232F3E"/>
              </a:buClr>
              <a:buSzPts val="1600"/>
              <a:buFont typeface="Play"/>
              <a:buNone/>
            </a:pPr>
            <a:r>
              <a:t/>
            </a:r>
            <a:endParaRPr/>
          </a:p>
        </p:txBody>
      </p:sp>
      <p:pic>
        <p:nvPicPr>
          <p:cNvPr id="655" name="Google Shape;655;g2a55c727967_0_1"/>
          <p:cNvPicPr preferRelativeResize="0"/>
          <p:nvPr/>
        </p:nvPicPr>
        <p:blipFill>
          <a:blip r:embed="rId3">
            <a:alphaModFix/>
          </a:blip>
          <a:stretch>
            <a:fillRect/>
          </a:stretch>
        </p:blipFill>
        <p:spPr>
          <a:xfrm>
            <a:off x="3623225" y="710950"/>
            <a:ext cx="4585824" cy="5735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
          <p:cNvSpPr txBox="1"/>
          <p:nvPr>
            <p:ph idx="12" type="sldNum"/>
          </p:nvPr>
        </p:nvSpPr>
        <p:spPr>
          <a:xfrm>
            <a:off x="11347704" y="6446520"/>
            <a:ext cx="484632" cy="228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61" name="Google Shape;661;p6"/>
          <p:cNvSpPr txBox="1"/>
          <p:nvPr>
            <p:ph type="title"/>
          </p:nvPr>
        </p:nvSpPr>
        <p:spPr>
          <a:xfrm>
            <a:off x="365760" y="299526"/>
            <a:ext cx="11466576" cy="28959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32F3E"/>
              </a:buClr>
              <a:buSzPts val="1600"/>
              <a:buFont typeface="Play"/>
              <a:buNone/>
            </a:pPr>
            <a:r>
              <a:rPr b="1" lang="en-US" sz="1800">
                <a:latin typeface="Times New Roman"/>
                <a:ea typeface="Times New Roman"/>
                <a:cs typeface="Times New Roman"/>
                <a:sym typeface="Times New Roman"/>
              </a:rPr>
              <a:t>Machine Learning Lifecycle</a:t>
            </a:r>
            <a:endParaRPr b="1" sz="1800">
              <a:latin typeface="Times New Roman"/>
              <a:ea typeface="Times New Roman"/>
              <a:cs typeface="Times New Roman"/>
              <a:sym typeface="Times New Roman"/>
            </a:endParaRPr>
          </a:p>
        </p:txBody>
      </p:sp>
      <p:sp>
        <p:nvSpPr>
          <p:cNvPr id="662" name="Google Shape;662;p6"/>
          <p:cNvSpPr/>
          <p:nvPr/>
        </p:nvSpPr>
        <p:spPr>
          <a:xfrm>
            <a:off x="534750" y="1287075"/>
            <a:ext cx="2734800" cy="892800"/>
          </a:xfrm>
          <a:prstGeom prst="homePlate">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63" name="Google Shape;663;p6"/>
          <p:cNvSpPr txBox="1"/>
          <p:nvPr/>
        </p:nvSpPr>
        <p:spPr>
          <a:xfrm>
            <a:off x="534750" y="1287075"/>
            <a:ext cx="2994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Data Collection &amp;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 Integration </a:t>
            </a:r>
            <a:endParaRPr sz="2300">
              <a:solidFill>
                <a:schemeClr val="lt1"/>
              </a:solidFill>
              <a:latin typeface="Times New Roman"/>
              <a:ea typeface="Times New Roman"/>
              <a:cs typeface="Times New Roman"/>
              <a:sym typeface="Times New Roman"/>
            </a:endParaRPr>
          </a:p>
        </p:txBody>
      </p:sp>
      <p:sp>
        <p:nvSpPr>
          <p:cNvPr id="664" name="Google Shape;664;p6"/>
          <p:cNvSpPr/>
          <p:nvPr/>
        </p:nvSpPr>
        <p:spPr>
          <a:xfrm>
            <a:off x="3620550" y="1287075"/>
            <a:ext cx="2734800" cy="892800"/>
          </a:xfrm>
          <a:prstGeom prst="homePlate">
            <a:avLst>
              <a:gd fmla="val 50000" name="adj"/>
            </a:avLst>
          </a:prstGeom>
          <a:solidFill>
            <a:srgbClr val="0D67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65" name="Google Shape;665;p6"/>
          <p:cNvSpPr txBox="1"/>
          <p:nvPr/>
        </p:nvSpPr>
        <p:spPr>
          <a:xfrm>
            <a:off x="3620550" y="1287075"/>
            <a:ext cx="8021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Exploratory Data</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 Analysis</a:t>
            </a:r>
            <a:endParaRPr sz="2300">
              <a:solidFill>
                <a:schemeClr val="lt1"/>
              </a:solidFill>
              <a:latin typeface="Times New Roman"/>
              <a:ea typeface="Times New Roman"/>
              <a:cs typeface="Times New Roman"/>
              <a:sym typeface="Times New Roman"/>
            </a:endParaRPr>
          </a:p>
        </p:txBody>
      </p:sp>
      <p:sp>
        <p:nvSpPr>
          <p:cNvPr id="666" name="Google Shape;666;p6"/>
          <p:cNvSpPr/>
          <p:nvPr/>
        </p:nvSpPr>
        <p:spPr>
          <a:xfrm>
            <a:off x="6706350" y="1287075"/>
            <a:ext cx="2734800" cy="892800"/>
          </a:xfrm>
          <a:prstGeom prst="homePlate">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67" name="Google Shape;667;p6"/>
          <p:cNvSpPr/>
          <p:nvPr/>
        </p:nvSpPr>
        <p:spPr>
          <a:xfrm rot="5400000">
            <a:off x="9105350" y="2866875"/>
            <a:ext cx="2734800" cy="1360800"/>
          </a:xfrm>
          <a:prstGeom prst="homePlate">
            <a:avLst>
              <a:gd fmla="val 50000" name="adj"/>
            </a:avLst>
          </a:prstGeom>
          <a:solidFill>
            <a:srgbClr val="0D67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68" name="Google Shape;668;p6"/>
          <p:cNvSpPr/>
          <p:nvPr/>
        </p:nvSpPr>
        <p:spPr>
          <a:xfrm flipH="1">
            <a:off x="3620550" y="5074550"/>
            <a:ext cx="2734800" cy="892800"/>
          </a:xfrm>
          <a:prstGeom prst="homePlate">
            <a:avLst>
              <a:gd fmla="val 50000" name="adj"/>
            </a:avLst>
          </a:prstGeom>
          <a:solidFill>
            <a:srgbClr val="0D67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69" name="Google Shape;669;p6"/>
          <p:cNvSpPr txBox="1"/>
          <p:nvPr/>
        </p:nvSpPr>
        <p:spPr>
          <a:xfrm>
            <a:off x="6904225" y="1287075"/>
            <a:ext cx="5026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Model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Development</a:t>
            </a:r>
            <a:endParaRPr sz="2300">
              <a:solidFill>
                <a:schemeClr val="lt1"/>
              </a:solidFill>
              <a:latin typeface="Times New Roman"/>
              <a:ea typeface="Times New Roman"/>
              <a:cs typeface="Times New Roman"/>
              <a:sym typeface="Times New Roman"/>
            </a:endParaRPr>
          </a:p>
        </p:txBody>
      </p:sp>
      <p:sp>
        <p:nvSpPr>
          <p:cNvPr id="670" name="Google Shape;670;p6"/>
          <p:cNvSpPr txBox="1"/>
          <p:nvPr/>
        </p:nvSpPr>
        <p:spPr>
          <a:xfrm>
            <a:off x="9792150" y="2628600"/>
            <a:ext cx="1986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Predictive</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Modelling</a:t>
            </a:r>
            <a:endParaRPr sz="2300">
              <a:solidFill>
                <a:schemeClr val="lt1"/>
              </a:solidFill>
              <a:latin typeface="Times New Roman"/>
              <a:ea typeface="Times New Roman"/>
              <a:cs typeface="Times New Roman"/>
              <a:sym typeface="Times New Roman"/>
            </a:endParaRPr>
          </a:p>
        </p:txBody>
      </p:sp>
      <p:sp>
        <p:nvSpPr>
          <p:cNvPr id="671" name="Google Shape;671;p6"/>
          <p:cNvSpPr/>
          <p:nvPr/>
        </p:nvSpPr>
        <p:spPr>
          <a:xfrm flipH="1">
            <a:off x="534750" y="5074550"/>
            <a:ext cx="2734800" cy="892800"/>
          </a:xfrm>
          <a:prstGeom prst="homePlate">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72" name="Google Shape;672;p6"/>
          <p:cNvSpPr/>
          <p:nvPr/>
        </p:nvSpPr>
        <p:spPr>
          <a:xfrm flipH="1">
            <a:off x="6644500" y="5074550"/>
            <a:ext cx="2734800" cy="892800"/>
          </a:xfrm>
          <a:prstGeom prst="homePlate">
            <a:avLst>
              <a:gd fmla="val 50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
              <a:ea typeface="Play"/>
              <a:cs typeface="Play"/>
              <a:sym typeface="Play"/>
            </a:endParaRPr>
          </a:p>
        </p:txBody>
      </p:sp>
      <p:sp>
        <p:nvSpPr>
          <p:cNvPr id="673" name="Google Shape;673;p6"/>
          <p:cNvSpPr txBox="1"/>
          <p:nvPr/>
        </p:nvSpPr>
        <p:spPr>
          <a:xfrm>
            <a:off x="6904225" y="5074550"/>
            <a:ext cx="4552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Model Deployment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&amp; Integration</a:t>
            </a:r>
            <a:endParaRPr sz="2300">
              <a:solidFill>
                <a:schemeClr val="lt1"/>
              </a:solidFill>
              <a:latin typeface="Times New Roman"/>
              <a:ea typeface="Times New Roman"/>
              <a:cs typeface="Times New Roman"/>
              <a:sym typeface="Times New Roman"/>
            </a:endParaRPr>
          </a:p>
        </p:txBody>
      </p:sp>
      <p:sp>
        <p:nvSpPr>
          <p:cNvPr id="674" name="Google Shape;674;p6"/>
          <p:cNvSpPr txBox="1"/>
          <p:nvPr/>
        </p:nvSpPr>
        <p:spPr>
          <a:xfrm>
            <a:off x="3985925" y="5074550"/>
            <a:ext cx="7079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Feedback loop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&amp; optimization</a:t>
            </a:r>
            <a:endParaRPr sz="2300">
              <a:solidFill>
                <a:schemeClr val="lt1"/>
              </a:solidFill>
              <a:latin typeface="Times New Roman"/>
              <a:ea typeface="Times New Roman"/>
              <a:cs typeface="Times New Roman"/>
              <a:sym typeface="Times New Roman"/>
            </a:endParaRPr>
          </a:p>
        </p:txBody>
      </p:sp>
      <p:sp>
        <p:nvSpPr>
          <p:cNvPr id="675" name="Google Shape;675;p6"/>
          <p:cNvSpPr txBox="1"/>
          <p:nvPr/>
        </p:nvSpPr>
        <p:spPr>
          <a:xfrm>
            <a:off x="881950" y="5074550"/>
            <a:ext cx="7079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Collaboration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&amp; Documentation</a:t>
            </a:r>
            <a:endParaRPr sz="23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eBrand EVO (2022-Q4) ColorSet 3">
  <a:themeElements>
    <a:clrScheme name="OneBrand Evo Set 3">
      <a:dk1>
        <a:srgbClr val="000000"/>
      </a:dk1>
      <a:lt1>
        <a:srgbClr val="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2022-11-09T17:00:30Z</dcterms:created>
  <dc:creator>Stading, Katrina</dc:creator>
</cp:coreProperties>
</file>